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11"/>
  </p:notesMasterIdLst>
  <p:sldIdLst>
    <p:sldId id="2767" r:id="rId5"/>
    <p:sldId id="257" r:id="rId6"/>
    <p:sldId id="261" r:id="rId7"/>
    <p:sldId id="263" r:id="rId8"/>
    <p:sldId id="265" r:id="rId9"/>
    <p:sldId id="276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95"/>
  </p:normalViewPr>
  <p:slideViewPr>
    <p:cSldViewPr snapToGrid="0">
      <p:cViewPr varScale="1">
        <p:scale>
          <a:sx n="111" d="100"/>
          <a:sy n="111" d="100"/>
        </p:scale>
        <p:origin x="594" y="8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D05EE-1874-40CA-ACBB-AAFE8CEAEC56}" type="datetimeFigureOut">
              <a:t>10/22/2026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9B9498-FDEE-4498-AC3A-C83DFCC8A50A}" type="slidenum">
              <a:t>‹#›</a:t>
            </a:fld>
            <a:endParaRPr lang="en-US" dirty="0"/>
          </a:p>
        </p:txBody>
      </p:sp>
    </p:spTree>
    <p:extLst>
      <p:ext uri="{BB962C8B-B14F-4D97-AF65-F5344CB8AC3E}">
        <p14:creationId xmlns:p14="http://schemas.microsoft.com/office/powerpoint/2010/main" val="900776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65C32D-63EE-4133-9108-A2BD34E475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7162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4</a:t>
            </a:fld>
            <a:endParaRPr lang="en-US" dirty="0"/>
          </a:p>
        </p:txBody>
      </p:sp>
    </p:spTree>
    <p:extLst>
      <p:ext uri="{BB962C8B-B14F-4D97-AF65-F5344CB8AC3E}">
        <p14:creationId xmlns:p14="http://schemas.microsoft.com/office/powerpoint/2010/main" val="1761072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31172" y="3425399"/>
            <a:ext cx="7685140" cy="2621154"/>
          </a:xfrm>
        </p:spPr>
        <p:txBody>
          <a:bodyPr anchor="b">
            <a:noAutofit/>
          </a:bodyPr>
          <a:lstStyle>
            <a:lvl1pPr algn="l">
              <a:defRPr sz="7200">
                <a:solidFill>
                  <a:schemeClr val="bg2"/>
                </a:solidFill>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31172" y="415057"/>
            <a:ext cx="7685139" cy="141409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B04EF954-66B1-4168-AF40-97F3DAF43FC4}" type="datetime1">
              <a:rPr lang="en-US" smtClean="0"/>
              <a:t>10/22/2026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611351099"/>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26233410-150A-4A72-BF63-6D3ACBC30148}" type="datetime1">
              <a:rPr lang="en-US" smtClean="0"/>
              <a:t>10/22/2026</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2894100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91AF1D09-6B76-4716-AD3D-9F53166D3BF5}" type="datetime1">
              <a:rPr lang="en-US" smtClean="0"/>
              <a:t>10/22/2026</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3477205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1172" y="293302"/>
            <a:ext cx="11125032" cy="965101"/>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31172" y="1384847"/>
            <a:ext cx="11125032" cy="490511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E21D4C7-8630-4B98-978C-30388BBD4EE8}" type="datetime1">
              <a:rPr lang="en-US" smtClean="0"/>
              <a:t>10/22/2026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3834443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anchor="b">
            <a:normAutofit/>
          </a:bodyPr>
          <a:lstStyle>
            <a:lvl1pPr algn="l">
              <a:defRPr sz="4400">
                <a:solidFill>
                  <a:schemeClr val="bg1"/>
                </a:solidFill>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anchor="ct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9" name="Picture Placeholder 8">
            <a:extLst>
              <a:ext uri="{FF2B5EF4-FFF2-40B4-BE49-F238E27FC236}">
                <a16:creationId xmlns:a16="http://schemas.microsoft.com/office/drawing/2014/main" id="{A9E06FED-92D3-C4D6-28D7-600D842F7AC3}"/>
              </a:ext>
            </a:extLst>
          </p:cNvPr>
          <p:cNvSpPr>
            <a:spLocks noGrp="1"/>
          </p:cNvSpPr>
          <p:nvPr>
            <p:ph type="pic" sz="quarter" idx="13"/>
          </p:nvPr>
        </p:nvSpPr>
        <p:spPr>
          <a:xfrm>
            <a:off x="0" y="0"/>
            <a:ext cx="11733150" cy="5135804"/>
          </a:xfrm>
          <a:custGeom>
            <a:avLst/>
            <a:gdLst>
              <a:gd name="connsiteX0" fmla="*/ 0 w 11733150"/>
              <a:gd name="connsiteY0" fmla="*/ 0 h 5135804"/>
              <a:gd name="connsiteX1" fmla="*/ 11733150 w 11733150"/>
              <a:gd name="connsiteY1" fmla="*/ 0 h 5135804"/>
              <a:gd name="connsiteX2" fmla="*/ 11733150 w 11733150"/>
              <a:gd name="connsiteY2" fmla="*/ 4533808 h 5135804"/>
              <a:gd name="connsiteX3" fmla="*/ 11131154 w 11733150"/>
              <a:gd name="connsiteY3" fmla="*/ 5135804 h 5135804"/>
              <a:gd name="connsiteX4" fmla="*/ 0 w 11733150"/>
              <a:gd name="connsiteY4" fmla="*/ 5135804 h 513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5135804">
                <a:moveTo>
                  <a:pt x="0" y="0"/>
                </a:moveTo>
                <a:lnTo>
                  <a:pt x="11733150" y="0"/>
                </a:lnTo>
                <a:lnTo>
                  <a:pt x="11733150" y="4533808"/>
                </a:lnTo>
                <a:cubicBezTo>
                  <a:pt x="11733150" y="4866281"/>
                  <a:pt x="11463627" y="5135804"/>
                  <a:pt x="11131154" y="5135804"/>
                </a:cubicBezTo>
                <a:lnTo>
                  <a:pt x="0" y="51358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bg1"/>
                </a:solidFill>
                <a:effectLst/>
              </a:defRPr>
            </a:lvl1pPr>
          </a:lstStyle>
          <a:p>
            <a:fld id="{8C13480A-5F85-4A30-80F2-F92581C6474C}" type="datetime1">
              <a:rPr lang="en-US" smtClean="0"/>
              <a:t>10/22/2026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bg1"/>
                </a:solidFill>
                <a:effectLst/>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vert="horz" lIns="91440" tIns="45720" rIns="91440" bIns="45720" rtlCol="0" anchor="ctr"/>
          <a:lstStyle>
            <a:lvl1pPr>
              <a:defRPr lang="en-US" smtClean="0">
                <a:solidFill>
                  <a:schemeClr val="bg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6618478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anchor="t">
            <a:normAutofit/>
          </a:bodyPr>
          <a:lstStyle>
            <a:lvl1pPr algn="l">
              <a:defRPr sz="5200">
                <a:solidFill>
                  <a:schemeClr val="tx2"/>
                </a:solidFill>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B2BF18D3-87BE-4A2D-AD2C-B21E415FD900}" type="datetime1">
              <a:rPr lang="en-US" smtClean="0"/>
              <a:t>10/22/2026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477403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anchor="t">
            <a:normAutofit/>
          </a:bodyPr>
          <a:lstStyle>
            <a:lvl1pPr algn="l">
              <a:defRPr sz="6600">
                <a:solidFill>
                  <a:schemeClr val="tx2"/>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73F0B94E-0195-4FC9-AEFD-CCBB878ACEDF}" type="datetime1">
              <a:rPr lang="en-US" smtClean="0"/>
              <a:t>10/22/2026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7293286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anchor="t">
            <a:normAutofit/>
          </a:bodyPr>
          <a:lstStyle>
            <a:lvl1pPr algn="l">
              <a:defRPr sz="5400">
                <a:solidFill>
                  <a:schemeClr val="tx2"/>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9B0F68CC-6BDD-49E7-8971-97164A4B1FA2}" type="datetime1">
              <a:rPr lang="en-US" smtClean="0"/>
              <a:t>10/22/2026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5091141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lvl1pPr>
          </a:lstStyle>
          <a:p>
            <a:r>
              <a:rPr lang="en-GB"/>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423160"/>
            <a:ext cx="520293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lphaLcPeriod"/>
              <a:defRPr lang="en-US" dirty="0"/>
            </a:lvl2pPr>
            <a:lvl3pPr marL="800100" indent="-342900">
              <a:buFont typeface="+mj-lt"/>
              <a:buAutoNum type="romanLcPeriod"/>
              <a:defRPr lang="en-US" dirty="0"/>
            </a:lvl3pPr>
            <a:lvl4pPr marL="914400" indent="-228600">
              <a:buFont typeface="+mj-lt"/>
              <a:buAutoNum type="arabicParenR"/>
              <a:defRPr lang="en-US" dirty="0"/>
            </a:lvl4pPr>
            <a:lvl5pPr marL="1143000" indent="-228600">
              <a:buFont typeface="+mj-lt"/>
              <a:buAutoNum type="alphaLcParen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E244D5D5-F2FF-4BCB-BACC-FA9A736697CB}" type="datetime1">
              <a:rPr lang="en-US" smtClean="0"/>
              <a:t>10/22/2026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296642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Autofit/>
          </a:bodyPr>
          <a:lstStyle>
            <a:lvl1pPr>
              <a:defRPr sz="4400"/>
            </a:lvl1pPr>
          </a:lstStyle>
          <a:p>
            <a:r>
              <a:rPr lang="en-GB"/>
              <a:t>Click to edit Master title style</a:t>
            </a:r>
            <a:endParaRPr lang="en-US" dirty="0"/>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lphaLcPeriod"/>
              <a:defRPr sz="1600"/>
            </a:lvl2pPr>
            <a:lvl3pPr marL="800100" indent="-342900">
              <a:buFont typeface="+mj-lt"/>
              <a:buAutoNum type="romanLcPeriod"/>
              <a:defRPr sz="1400"/>
            </a:lvl3pPr>
            <a:lvl4pPr marL="914400" indent="-228600">
              <a:buFont typeface="+mj-lt"/>
              <a:buAutoNum type="arabicParenR"/>
              <a:defRPr sz="1200"/>
            </a:lvl4pPr>
            <a:lvl5pPr marL="1143000" indent="-228600">
              <a:buFont typeface="+mj-lt"/>
              <a:buAutoNum type="alphaLcParenR"/>
              <a:defRPr sz="11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C747D10D-DAA6-49BD-BCDC-42DE71F72A89}"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82816303"/>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131313"/>
                </a:solidFill>
                <a:effectLst/>
                <a:uLnTx/>
                <a:uFillTx/>
                <a:latin typeface="Neue Haas Grotesk Text Pro"/>
                <a:ea typeface="+mn-ea"/>
                <a:cs typeface="+mn-cs"/>
              </a:rPr>
              <a:t>Click to edit Master text styles</a:t>
            </a:r>
          </a:p>
          <a:p>
            <a:pPr marL="228600" marR="0" lvl="1"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131313"/>
                </a:solidFill>
                <a:effectLst/>
                <a:uLnTx/>
                <a:uFillTx/>
                <a:latin typeface="Neue Haas Grotesk Text Pro"/>
                <a:ea typeface="+mn-ea"/>
                <a:cs typeface="+mn-cs"/>
              </a:rPr>
              <a:t>Second level</a:t>
            </a:r>
          </a:p>
          <a:p>
            <a:pPr marL="228600" marR="0" lvl="2"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131313"/>
                </a:solidFill>
                <a:effectLst/>
                <a:uLnTx/>
                <a:uFillTx/>
                <a:latin typeface="Neue Haas Grotesk Text Pro"/>
                <a:ea typeface="+mn-ea"/>
                <a:cs typeface="+mn-cs"/>
              </a:rPr>
              <a:t>Third level</a:t>
            </a:r>
          </a:p>
          <a:p>
            <a:pPr marL="228600" marR="0" lvl="3"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131313"/>
                </a:solidFill>
                <a:effectLst/>
                <a:uLnTx/>
                <a:uFillTx/>
                <a:latin typeface="Neue Haas Grotesk Text Pro"/>
                <a:ea typeface="+mn-ea"/>
                <a:cs typeface="+mn-cs"/>
              </a:rPr>
              <a:t>Fourth level</a:t>
            </a:r>
          </a:p>
          <a:p>
            <a:pPr marL="228600" marR="0" lvl="4"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131313"/>
                </a:solidFill>
                <a:effectLst/>
                <a:uLnTx/>
                <a:uFillTx/>
                <a:latin typeface="Neue Haas Grotesk Text Pro"/>
                <a:ea typeface="+mn-ea"/>
                <a:cs typeface="+mn-cs"/>
              </a:rPr>
              <a:t>Fifth level</a:t>
            </a:r>
            <a:endParaRPr kumimoji="0" lang="en-US" sz="1100" b="0" i="0" u="none" strike="noStrike" kern="1200" cap="none" spc="0" normalizeH="0" baseline="0" noProof="0" dirty="0">
              <a:ln>
                <a:noFill/>
              </a:ln>
              <a:solidFill>
                <a:srgbClr val="131313"/>
              </a:solidFill>
              <a:effectLst/>
              <a:uLnTx/>
              <a:uFillTx/>
              <a:latin typeface="Neue Haas Grotesk Text Pro"/>
              <a:ea typeface="+mn-ea"/>
              <a:cs typeface="+mn-cs"/>
            </a:endParaRP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A99C55D-C47D-42B9-AD20-3E2CCE08596C}" type="datetime1">
              <a:rPr lang="en-US" smtClean="0"/>
              <a:t>10/22/2026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83164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1EA44AD-1FB0-4882-B380-D102D5E41B49}" type="datetime1">
              <a:rPr lang="en-US" smtClean="0"/>
              <a:t>10/22/2026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230317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21FD0E9-BB2A-40F4-9FCA-339953EA9BCB}" type="datetime1">
              <a:rPr lang="en-US" smtClean="0"/>
              <a:t>10/22/2026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64539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82DCE86-7B4C-43EC-801D-4B957536C306}" type="datetime1">
              <a:rPr lang="en-US" smtClean="0"/>
              <a:t>10/22/2026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772960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FD3FCD9-BE24-4676-9D2E-63D9ED82EDA2}" type="datetime1">
              <a:rPr lang="en-US" smtClean="0"/>
              <a:t>10/22/2026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9242227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b">
            <a:normAutofit/>
          </a:bodyPr>
          <a:lstStyle>
            <a:lvl1pPr>
              <a:defRPr sz="24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29450"/>
            <a:ext cx="11924209" cy="61991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1CA290A-121B-47D5-B4CD-63E70D76A5D5}" type="datetime1">
              <a:rPr lang="en-US" smtClean="0"/>
              <a:t>10/22/2026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716629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GB"/>
              <a:t>Click to edit Master title style</a:t>
            </a:r>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260A58D8-7EDF-40A6-A98C-8CBDF59A319E}"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9848124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GB"/>
              <a:t>Click to edit Master title style</a:t>
            </a:r>
            <a:endParaRPr lang="en-US"/>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6DF7C3E-B5DF-4043-B2F9-CD94B277B81B}"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37025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GB"/>
              <a:t>Click to edit Master title style</a:t>
            </a:r>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84F04B89-F088-43E2-8F95-5A2E5E9F612E}"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155760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GB"/>
              <a:t>Click to edit Master title style</a:t>
            </a:r>
            <a:endParaRPr lang="en-US"/>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A0FCFF8D-E3E3-4D6C-85D1-1D24204FD961}"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0657172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479AD81-0F74-4052-9D15-1FCBE10FF531}"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404395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fld id="{58567813-D47B-4BA9-A366-45E7794B6608}"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260155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GB"/>
              <a:t>Click to edit Master title style</a:t>
            </a:r>
            <a:endParaRPr lang="en-US"/>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285750" indent="-285750">
              <a:buFont typeface="Arial" panose="020B0604020202020204" pitchFamily="34" charset="0"/>
              <a:buChar char="•"/>
              <a:defRPr sz="1600"/>
            </a:lvl1pPr>
            <a:lvl2pPr marL="514350" indent="-285750">
              <a:buFont typeface="Arial" panose="020B0604020202020204" pitchFamily="34" charset="0"/>
              <a:buChar char="•"/>
              <a:defRPr sz="1400"/>
            </a:lvl2pPr>
            <a:lvl3pPr marL="628650" indent="-171450">
              <a:buFont typeface="Arial" panose="020B0604020202020204" pitchFamily="34" charset="0"/>
              <a:buChar char="•"/>
              <a:defRPr sz="1200"/>
            </a:lvl3pPr>
            <a:lvl4pPr marL="857250" indent="-171450">
              <a:buFont typeface="Arial" panose="020B0604020202020204" pitchFamily="34" charset="0"/>
              <a:buChar char="•"/>
              <a:defRPr sz="1100"/>
            </a:lvl4pPr>
            <a:lvl5pPr marL="1085850" indent="-171450">
              <a:buFont typeface="Arial" panose="020B0604020202020204" pitchFamily="34" charset="0"/>
              <a:buChar char="•"/>
              <a:defRPr sz="105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D3C75A4F-7395-44C0-9A76-83F0F6EA512A}"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782712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111854"/>
            <a:ext cx="3945468" cy="1389888"/>
          </a:xfrm>
        </p:spPr>
        <p:txBody>
          <a:bodyPr anchor="t">
            <a:normAutofit/>
          </a:bodyPr>
          <a:lstStyle>
            <a:lvl1pPr>
              <a:defRPr sz="32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584372" y="5111854"/>
            <a:ext cx="6168356" cy="1389888"/>
          </a:xfrm>
        </p:spPr>
        <p:txBody>
          <a:bodyPr>
            <a:noAutofit/>
          </a:bodyPr>
          <a:lstStyle>
            <a:lvl1pPr marL="0" indent="0">
              <a:buFont typeface="Arial" panose="020B0604020202020204" pitchFamily="34" charset="0"/>
              <a:buNone/>
              <a:defRPr sz="1400"/>
            </a:lvl1pPr>
            <a:lvl2pPr marL="228600" indent="0">
              <a:buFont typeface="Arial" panose="020B0604020202020204" pitchFamily="34" charset="0"/>
              <a:buNone/>
              <a:defRPr sz="1200"/>
            </a:lvl2pPr>
            <a:lvl3pPr marL="457200" indent="0">
              <a:buFont typeface="Arial" panose="020B0604020202020204" pitchFamily="34" charset="0"/>
              <a:buNone/>
              <a:defRPr sz="1100"/>
            </a:lvl3pPr>
            <a:lvl4pPr marL="685800" indent="0">
              <a:buFont typeface="Arial" panose="020B0604020202020204" pitchFamily="34" charset="0"/>
              <a:buNone/>
              <a:defRPr sz="1050"/>
            </a:lvl4pPr>
            <a:lvl5pPr marL="914400" indent="0">
              <a:buFont typeface="Arial" panose="020B0604020202020204" pitchFamily="34" charset="0"/>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Picture Placeholder 8">
            <a:extLst>
              <a:ext uri="{FF2B5EF4-FFF2-40B4-BE49-F238E27FC236}">
                <a16:creationId xmlns:a16="http://schemas.microsoft.com/office/drawing/2014/main" id="{815B30A2-D0D1-DED2-1133-A673CEA16AE9}"/>
              </a:ext>
            </a:extLst>
          </p:cNvPr>
          <p:cNvSpPr>
            <a:spLocks noGrp="1"/>
          </p:cNvSpPr>
          <p:nvPr>
            <p:ph type="pic" sz="quarter" idx="15"/>
          </p:nvPr>
        </p:nvSpPr>
        <p:spPr>
          <a:xfrm>
            <a:off x="0" y="0"/>
            <a:ext cx="11750040" cy="4724868"/>
          </a:xfrm>
          <a:custGeom>
            <a:avLst/>
            <a:gdLst>
              <a:gd name="connsiteX0" fmla="*/ 0 w 11750040"/>
              <a:gd name="connsiteY0" fmla="*/ 0 h 4724868"/>
              <a:gd name="connsiteX1" fmla="*/ 11750040 w 11750040"/>
              <a:gd name="connsiteY1" fmla="*/ 0 h 4724868"/>
              <a:gd name="connsiteX2" fmla="*/ 11750040 w 11750040"/>
              <a:gd name="connsiteY2" fmla="*/ 4122872 h 4724868"/>
              <a:gd name="connsiteX3" fmla="*/ 11148044 w 11750040"/>
              <a:gd name="connsiteY3" fmla="*/ 4724868 h 4724868"/>
              <a:gd name="connsiteX4" fmla="*/ 0 w 11750040"/>
              <a:gd name="connsiteY4" fmla="*/ 4724868 h 472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0040" h="4724868">
                <a:moveTo>
                  <a:pt x="0" y="0"/>
                </a:moveTo>
                <a:lnTo>
                  <a:pt x="11750040" y="0"/>
                </a:lnTo>
                <a:lnTo>
                  <a:pt x="11750040" y="4122872"/>
                </a:lnTo>
                <a:cubicBezTo>
                  <a:pt x="11750040" y="4455345"/>
                  <a:pt x="11480517" y="4724868"/>
                  <a:pt x="11148044" y="4724868"/>
                </a:cubicBezTo>
                <a:lnTo>
                  <a:pt x="0" y="4724868"/>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B2EEDCC-520A-464B-900A-5F7E0E1FFC43}"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236097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GB"/>
              <a:t>Click to edit Master title style</a:t>
            </a:r>
            <a:endParaRPr lang="en-US"/>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p:nvPr>
        </p:nvSpPr>
        <p:spPr>
          <a:xfrm>
            <a:off x="0" y="0"/>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6C1D43-E95A-44CE-BF39-AC264176BC74}"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21362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GB"/>
              <a:t>Click to edit Master title style</a:t>
            </a:r>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Picture Placeholder 3">
            <a:extLst>
              <a:ext uri="{FF2B5EF4-FFF2-40B4-BE49-F238E27FC236}">
                <a16:creationId xmlns:a16="http://schemas.microsoft.com/office/drawing/2014/main" id="{D436AA50-FCF9-9A32-68F8-A124C794908D}"/>
              </a:ext>
            </a:extLst>
          </p:cNvPr>
          <p:cNvSpPr>
            <a:spLocks noGrp="1"/>
          </p:cNvSpPr>
          <p:nvPr>
            <p:ph type="pic" sz="quarter" idx="15"/>
          </p:nvPr>
        </p:nvSpPr>
        <p:spPr>
          <a:xfrm>
            <a:off x="7353304" y="0"/>
            <a:ext cx="4838696" cy="6399152"/>
          </a:xfrm>
          <a:custGeom>
            <a:avLst/>
            <a:gdLst>
              <a:gd name="connsiteX0" fmla="*/ 0 w 4838696"/>
              <a:gd name="connsiteY0" fmla="*/ 0 h 6399152"/>
              <a:gd name="connsiteX1" fmla="*/ 4838696 w 4838696"/>
              <a:gd name="connsiteY1" fmla="*/ 0 h 6399152"/>
              <a:gd name="connsiteX2" fmla="*/ 4838696 w 4838696"/>
              <a:gd name="connsiteY2" fmla="*/ 6399152 h 6399152"/>
              <a:gd name="connsiteX3" fmla="*/ 603230 w 4838696"/>
              <a:gd name="connsiteY3" fmla="*/ 6399152 h 6399152"/>
              <a:gd name="connsiteX4" fmla="*/ 0 w 4838696"/>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696" h="6399152">
                <a:moveTo>
                  <a:pt x="0" y="0"/>
                </a:moveTo>
                <a:lnTo>
                  <a:pt x="4838696" y="0"/>
                </a:lnTo>
                <a:lnTo>
                  <a:pt x="4838696"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F84395D-714C-468A-B505-16E3BDC41D6C}"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0559440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GB"/>
              <a:t>Click to edit Master title style</a:t>
            </a:r>
            <a:endParaRPr lang="en-US"/>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009D615-5030-44BE-B1E7-FCAF557FFC34}"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958866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GB"/>
              <a:t>Click to edit Master title style</a:t>
            </a:r>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65D8DDD-BB5E-4F5B-81F2-5E5F98B403C0}"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1897144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GB"/>
              <a:t>Click to edit Master title style</a:t>
            </a:r>
            <a:endParaRPr lang="en-US"/>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fld id="{083588C5-4E32-4E6E-80AB-32A6125C957F}"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697862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GB"/>
              <a:t>Click to edit Master title style</a:t>
            </a:r>
            <a:endParaRPr lang="en-US"/>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37EAFE-6A88-4B1F-9ABC-CA3CFB830DD6}"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1811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GB"/>
              <a:t>Click to edit Master title style</a:t>
            </a:r>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EF70683-5F2F-44F3-8B59-45258C4FD45A}"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4670654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GB"/>
              <a:t>Click to edit Master title style</a:t>
            </a:r>
            <a:endParaRPr lang="en-US"/>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fld id="{813EDC87-0EBE-4D2E-8804-E5F0EDA0B797}"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9882095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GB"/>
              <a:t>Click to edit Master title style</a:t>
            </a:r>
            <a:endParaRPr lang="en-US"/>
          </a:p>
        </p:txBody>
      </p:sp>
      <p:sp>
        <p:nvSpPr>
          <p:cNvPr id="10" name="Picture Placeholder 8">
            <a:extLst>
              <a:ext uri="{FF2B5EF4-FFF2-40B4-BE49-F238E27FC236}">
                <a16:creationId xmlns:a16="http://schemas.microsoft.com/office/drawing/2014/main" id="{E211327B-3880-6494-1C8F-EEE1BF913B81}"/>
              </a:ext>
            </a:extLst>
          </p:cNvPr>
          <p:cNvSpPr>
            <a:spLocks noGrp="1"/>
          </p:cNvSpPr>
          <p:nvPr>
            <p:ph type="pic" sz="quarter" idx="15"/>
          </p:nvPr>
        </p:nvSpPr>
        <p:spPr>
          <a:xfrm>
            <a:off x="0" y="2293494"/>
            <a:ext cx="4176819" cy="4564506"/>
          </a:xfrm>
          <a:custGeom>
            <a:avLst/>
            <a:gdLst>
              <a:gd name="connsiteX0" fmla="*/ 0 w 4176819"/>
              <a:gd name="connsiteY0" fmla="*/ 0 h 4564506"/>
              <a:gd name="connsiteX1" fmla="*/ 3598379 w 4176819"/>
              <a:gd name="connsiteY1" fmla="*/ 0 h 4564506"/>
              <a:gd name="connsiteX2" fmla="*/ 4176819 w 4176819"/>
              <a:gd name="connsiteY2" fmla="*/ 578440 h 4564506"/>
              <a:gd name="connsiteX3" fmla="*/ 4176819 w 4176819"/>
              <a:gd name="connsiteY3" fmla="*/ 4564506 h 4564506"/>
              <a:gd name="connsiteX4" fmla="*/ 0 w 4176819"/>
              <a:gd name="connsiteY4" fmla="*/ 4564506 h 456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819" h="4564506">
                <a:moveTo>
                  <a:pt x="0" y="0"/>
                </a:moveTo>
                <a:lnTo>
                  <a:pt x="3598379" y="0"/>
                </a:lnTo>
                <a:cubicBezTo>
                  <a:pt x="3917843" y="0"/>
                  <a:pt x="4176819" y="258976"/>
                  <a:pt x="4176819" y="578440"/>
                </a:cubicBezTo>
                <a:lnTo>
                  <a:pt x="4176819" y="4564506"/>
                </a:lnTo>
                <a:lnTo>
                  <a:pt x="0" y="456450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115073" y="6492240"/>
            <a:ext cx="2843784" cy="338328"/>
          </a:xfrm>
        </p:spPr>
        <p:txBody>
          <a:bodyPr/>
          <a:lstStyle/>
          <a:p>
            <a:fld id="{51CF56A9-FD41-47F4-80A0-DA74EEEC2541}"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683262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ig Numbe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93776" y="603504"/>
            <a:ext cx="11201400" cy="4206240"/>
          </a:xfrm>
        </p:spPr>
        <p:txBody>
          <a:bodyPr>
            <a:normAutofit/>
          </a:bodyPr>
          <a:lstStyle>
            <a:lvl1pPr algn="ctr">
              <a:defRPr sz="27800"/>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p>
            <a:fld id="{A4CBD270-9BF1-4C68-A7FA-BA016D8BB959}" type="datetime1">
              <a:rPr lang="en-US" smtClean="0"/>
              <a:t>10/22/2026</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p:nvPr>
        </p:nvSpPr>
        <p:spPr>
          <a:xfrm>
            <a:off x="1389888" y="4809744"/>
            <a:ext cx="9345168" cy="1225296"/>
          </a:xfrm>
        </p:spPr>
        <p:txBody>
          <a:bodyPr>
            <a:normAutofit/>
          </a:bodyPr>
          <a:lstStyle>
            <a:lvl1pPr marL="0" indent="0" algn="ctr">
              <a:buNone/>
              <a:defRPr sz="2800" cap="all" baseline="0"/>
            </a:lvl1pPr>
            <a:lvl2pPr marL="228600" indent="0" algn="ctr">
              <a:buNone/>
              <a:defRPr sz="2400" cap="all" baseline="0"/>
            </a:lvl2pPr>
            <a:lvl3pPr marL="457200" indent="0" algn="ctr">
              <a:buNone/>
              <a:defRPr sz="2000" cap="all" baseline="0"/>
            </a:lvl3pPr>
            <a:lvl4pPr marL="685800" indent="0" algn="ctr">
              <a:buNone/>
              <a:defRPr sz="1800" cap="all" baseline="0"/>
            </a:lvl4pPr>
            <a:lvl5pPr marL="914400" indent="0" algn="ctr">
              <a:buNone/>
              <a:defRPr sz="1600" cap="all"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021740340"/>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E023AFB7-90A6-428C-A019-BBE6272496B8}" type="datetime1">
              <a:rPr lang="en-US" smtClean="0"/>
              <a:t>10/22/2026</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490472"/>
          </a:xfrm>
        </p:spPr>
        <p:txBody>
          <a:bodyP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0170125"/>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ig Number 3">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193DB7D-955F-21DF-15DA-4285375617FC}"/>
              </a:ext>
            </a:extLst>
          </p:cNvPr>
          <p:cNvSpPr/>
          <p:nvPr userDrawn="1"/>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09E47A9E-7C3C-4663-841E-C89520FA85A3}" type="datetime1">
              <a:rPr lang="en-US" smtClean="0"/>
              <a:t>10/22/2026</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a:xfrm>
            <a:off x="8430768" y="6492240"/>
            <a:ext cx="2660904" cy="338328"/>
          </a:xfrm>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a:xfrm>
            <a:off x="11183112" y="6492240"/>
            <a:ext cx="457200" cy="338328"/>
          </a:xfrm>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589420"/>
          </a:xfrm>
        </p:spPr>
        <p:txBody>
          <a:bodyPr anchor="ct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7767934"/>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42FED8FD-3F8D-425F-9991-7FB6FCCEC5A2}" type="datetime1">
              <a:rPr lang="en-US" smtClean="0"/>
              <a:t>10/22/2026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5361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2">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userDrawn="1"/>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BD6B3E3-A05B-4311-9C9A-DA8A512CAB97}" type="datetime1">
              <a:rPr lang="en-US" smtClean="0"/>
              <a:t>10/22/2026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630935"/>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91453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1CEC059F-651D-D540-DF60-D6361D9C716B}"/>
              </a:ext>
            </a:extLst>
          </p:cNvPr>
          <p:cNvSpPr/>
          <p:nvPr userDrawn="1"/>
        </p:nvSpPr>
        <p:spPr>
          <a:xfrm flipV="1">
            <a:off x="1" y="6099048"/>
            <a:ext cx="10487111" cy="758952"/>
          </a:xfrm>
          <a:custGeom>
            <a:avLst/>
            <a:gdLst>
              <a:gd name="connsiteX0" fmla="*/ 0 w 10487111"/>
              <a:gd name="connsiteY0" fmla="*/ 758952 h 758952"/>
              <a:gd name="connsiteX1" fmla="*/ 10070779 w 10487111"/>
              <a:gd name="connsiteY1" fmla="*/ 758952 h 758952"/>
              <a:gd name="connsiteX2" fmla="*/ 10487111 w 10487111"/>
              <a:gd name="connsiteY2" fmla="*/ 342620 h 758952"/>
              <a:gd name="connsiteX3" fmla="*/ 10487111 w 10487111"/>
              <a:gd name="connsiteY3" fmla="*/ 0 h 758952"/>
              <a:gd name="connsiteX4" fmla="*/ 0 w 10487111"/>
              <a:gd name="connsiteY4" fmla="*/ 0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7111" h="758952">
                <a:moveTo>
                  <a:pt x="0" y="758952"/>
                </a:moveTo>
                <a:lnTo>
                  <a:pt x="10070779" y="758952"/>
                </a:lnTo>
                <a:cubicBezTo>
                  <a:pt x="10300713" y="758952"/>
                  <a:pt x="10487111" y="572554"/>
                  <a:pt x="10487111" y="342620"/>
                </a:cubicBezTo>
                <a:lnTo>
                  <a:pt x="10487111"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FAEFBAE2-1C27-41D0-8DBA-D202F753417F}" type="datetime1">
              <a:rPr lang="en-US" smtClean="0"/>
              <a:t>10/22/2026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70683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820656"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283464" y="1596767"/>
            <a:ext cx="9537192" cy="4142232"/>
          </a:xfrm>
        </p:spPr>
        <p:txBody>
          <a:bodyPr anchor="b">
            <a:normAutofit/>
          </a:bodyPr>
          <a:lstStyle>
            <a:lvl1pPr marL="0" indent="0">
              <a:lnSpc>
                <a:spcPct val="100000"/>
              </a:lnSpc>
              <a:buNone/>
              <a:defRPr sz="6000" b="1"/>
            </a:lvl1pPr>
            <a:lvl2pPr marL="228600" indent="0">
              <a:lnSpc>
                <a:spcPct val="100000"/>
              </a:lnSpc>
              <a:buNone/>
              <a:defRPr sz="5400" b="1"/>
            </a:lvl2pPr>
            <a:lvl3pPr marL="457200" indent="0">
              <a:lnSpc>
                <a:spcPct val="100000"/>
              </a:lnSpc>
              <a:buNone/>
              <a:defRPr sz="4800" b="1"/>
            </a:lvl3pPr>
            <a:lvl4pPr marL="685800" indent="0">
              <a:lnSpc>
                <a:spcPct val="100000"/>
              </a:lnSpc>
              <a:buNone/>
              <a:defRPr sz="4400" b="1"/>
            </a:lvl4pPr>
            <a:lvl5pPr marL="914400" indent="0">
              <a:lnSpc>
                <a:spcPct val="100000"/>
              </a:lnSpc>
              <a:buNone/>
              <a:defRPr sz="40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88597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499616" y="1524002"/>
            <a:ext cx="9198864" cy="2871216"/>
          </a:xfrm>
        </p:spPr>
        <p:txBody>
          <a:bodyPr anchor="ctr">
            <a:normAutofit/>
          </a:bodyPr>
          <a:lstStyle>
            <a:lvl1pPr>
              <a:lnSpc>
                <a:spcPct val="110000"/>
              </a:lnSpc>
              <a:defRPr sz="40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6A453612-8941-41EA-ABBA-F717A06C8346}" type="datetime1">
              <a:rPr lang="en-US" smtClean="0"/>
              <a:t>10/22/2026</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499616" y="5376672"/>
            <a:ext cx="9198864" cy="466344"/>
          </a:xfrm>
        </p:spPr>
        <p:txBody>
          <a:bodyPr>
            <a:normAutofit/>
          </a:bodyPr>
          <a:lstStyle>
            <a:lvl1pPr marL="0" indent="0">
              <a:buNone/>
              <a:defRPr sz="2200" b="1" cap="all" baseline="0">
                <a:solidFill>
                  <a:schemeClr val="accent1"/>
                </a:solidFill>
              </a:defRPr>
            </a:lvl1pPr>
            <a:lvl2pPr marL="228600" indent="0">
              <a:buNone/>
              <a:defRPr sz="2000" b="1" cap="all" baseline="0">
                <a:solidFill>
                  <a:schemeClr val="accent1"/>
                </a:solidFill>
              </a:defRPr>
            </a:lvl2pPr>
            <a:lvl3pPr marL="457200" indent="0">
              <a:buNone/>
              <a:defRPr sz="1800" b="1" cap="all" baseline="0">
                <a:solidFill>
                  <a:schemeClr val="accent1"/>
                </a:solidFill>
              </a:defRPr>
            </a:lvl3pPr>
            <a:lvl4pPr marL="685800" indent="0">
              <a:buNone/>
              <a:defRPr sz="1600" b="1" cap="all" baseline="0">
                <a:solidFill>
                  <a:schemeClr val="accent1"/>
                </a:solidFill>
              </a:defRPr>
            </a:lvl4pPr>
            <a:lvl5pPr marL="914400" indent="0">
              <a:buNone/>
              <a:defRPr sz="1400" b="1" cap="all" baseline="0">
                <a:solidFill>
                  <a:schemeClr val="accent1"/>
                </a:solidFill>
              </a:defRPr>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6902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19D41517-889E-CBB7-FD17-C5FECA783B2A}"/>
              </a:ext>
            </a:extLst>
          </p:cNvPr>
          <p:cNvSpPr/>
          <p:nvPr userDrawn="1"/>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429768" y="1783080"/>
            <a:ext cx="8499079" cy="2249424"/>
          </a:xfrm>
        </p:spPr>
        <p:txBody>
          <a:bodyPr anchor="t">
            <a:normAutofit/>
          </a:bodyPr>
          <a:lstStyle>
            <a:lvl1pPr>
              <a:lnSpc>
                <a:spcPct val="100000"/>
              </a:lnSpc>
              <a:defRPr sz="36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73D6CD22-E4B3-48A1-94CA-B89DB574ED80}" type="datetime1">
              <a:rPr lang="en-US" smtClean="0"/>
              <a:t>10/22/2026</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8669124"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a:xfrm>
            <a:off x="11421468"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429768" y="5120640"/>
            <a:ext cx="5431536" cy="1289304"/>
          </a:xfrm>
        </p:spPr>
        <p:txBody>
          <a:bodyPr vert="horz" lIns="91440" tIns="45720" rIns="91440" bIns="45720" rtlCol="0" anchor="ctr">
            <a:normAutofit/>
          </a:bodyPr>
          <a:lstStyle>
            <a:lvl1pPr marL="0" indent="0">
              <a:buNone/>
              <a:defRPr lang="en-US" b="1" cap="all" baseline="0" dirty="0"/>
            </a:lvl1pPr>
            <a:lvl2pPr marL="228600" indent="0">
              <a:buNone/>
              <a:defRPr lang="en-US" b="1" cap="all" baseline="0" dirty="0"/>
            </a:lvl2pPr>
            <a:lvl3pPr marL="457200" indent="0">
              <a:buNone/>
              <a:defRPr lang="en-US" b="1" cap="all" baseline="0" dirty="0"/>
            </a:lvl3pPr>
            <a:lvl4pPr marL="685800" indent="0">
              <a:buNone/>
              <a:defRPr lang="en-US" b="1" cap="all" baseline="0" dirty="0"/>
            </a:lvl4pPr>
            <a:lvl5pPr marL="914400" indent="0">
              <a:buNone/>
              <a:defRPr lang="en-US" b="1" cap="all" baseline="0" dirty="0"/>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46691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54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7C38B47-093E-417D-A1C3-81EEF797AC69}" type="datetime1">
              <a:rPr lang="en-US" smtClean="0"/>
              <a:t>10/22/2026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92609295"/>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8430768" cy="1842020"/>
          </a:xfrm>
        </p:spPr>
        <p:txBody>
          <a:bodyPr anchor="b">
            <a:normAutofit/>
          </a:bodyPr>
          <a:lstStyle>
            <a:lvl1pPr>
              <a:defRPr sz="6000"/>
            </a:lvl1pPr>
          </a:lstStyle>
          <a:p>
            <a:r>
              <a:rPr lang="en-GB"/>
              <a:t>Click to edit Master title style</a:t>
            </a:r>
            <a:endParaRPr 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8430768"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250925D-4314-49E4-A383-289640FEB5E3}" type="datetime1">
              <a:rPr lang="en-US" smtClean="0"/>
              <a:t>10/22/2026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93871806"/>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GB"/>
              <a:t>Click to edit Master title style</a:t>
            </a:r>
            <a:endParaRPr lang="en-US"/>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E2C59E0-667A-459A-BBD1-70DA72C3C576}" type="datetime1">
              <a:rPr lang="en-US" smtClean="0"/>
              <a:t>10/22/2026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066400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06CC00B-2F01-4379-B0FD-8DA094C16FA4}" type="datetime1">
              <a:rPr lang="en-US" smtClean="0"/>
              <a:t>10/22/2026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18346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GB"/>
              <a:t>Click to edit Master title style</a:t>
            </a:r>
            <a:endParaRPr lang="en-US"/>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5019F103-9E7C-4D5A-827C-0D2D66EE1CD2}" type="datetime1">
              <a:rPr lang="en-US" smtClean="0"/>
              <a:t>10/22/2026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82146388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31173" y="285210"/>
            <a:ext cx="10653578" cy="965101"/>
          </a:xfrm>
          <a:prstGeom prst="rect">
            <a:avLst/>
          </a:prstGeom>
        </p:spPr>
        <p:txBody>
          <a:bodyPr vert="horz" lIns="91440" tIns="45720" rIns="91440" bIns="45720" rtlCol="0" anchor="b">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31172" y="1384847"/>
            <a:ext cx="10653579" cy="490511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31172" y="6490524"/>
            <a:ext cx="2841959" cy="336141"/>
          </a:xfrm>
          <a:prstGeom prst="rect">
            <a:avLst/>
          </a:prstGeom>
        </p:spPr>
        <p:txBody>
          <a:bodyPr vert="horz" lIns="91440" tIns="45720" rIns="91440" bIns="45720" rtlCol="0" anchor="ctr"/>
          <a:lstStyle>
            <a:lvl1pPr algn="l">
              <a:defRPr sz="800">
                <a:solidFill>
                  <a:schemeClr val="tx1"/>
                </a:solidFill>
              </a:defRPr>
            </a:lvl1pPr>
          </a:lstStyle>
          <a:p>
            <a:fld id="{072E1B28-DB45-4001-B295-7D7933E04419}" type="datetime1">
              <a:rPr lang="en-US" smtClean="0"/>
              <a:t>10/22/2026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93370" y="6490524"/>
            <a:ext cx="2662834" cy="336141"/>
          </a:xfrm>
          <a:prstGeom prst="rect">
            <a:avLst/>
          </a:prstGeom>
        </p:spPr>
        <p:txBody>
          <a:bodyPr vert="horz" lIns="91440" tIns="45720" rIns="91440" bIns="45720" rtlCol="0" anchor="ctr"/>
          <a:lstStyle>
            <a:lvl1pPr algn="r">
              <a:defRPr sz="8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48431" y="6490524"/>
            <a:ext cx="457200" cy="336141"/>
          </a:xfrm>
          <a:prstGeom prst="rect">
            <a:avLst/>
          </a:prstGeom>
        </p:spPr>
        <p:txBody>
          <a:bodyPr vert="horz" lIns="91440" tIns="45720" rIns="91440" bIns="45720" rtlCol="0" anchor="ctr"/>
          <a:lstStyle>
            <a:lvl1pPr algn="r">
              <a:defRPr sz="800">
                <a:solidFill>
                  <a:schemeClr val="tx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1317099004"/>
      </p:ext>
    </p:extLst>
  </p:cSld>
  <p:clrMap bg1="lt1" tx1="dk1" bg2="lt2" tx2="dk2" accent1="accent1" accent2="accent2" accent3="accent3" accent4="accent4" accent5="accent5" accent6="accent6" hlink="hlink" folHlink="folHlink"/>
  <p:sldLayoutIdLst>
    <p:sldLayoutId id="2147483685" r:id="rId1"/>
    <p:sldLayoutId id="2147483687" r:id="rId2"/>
    <p:sldLayoutId id="2147483740" r:id="rId3"/>
    <p:sldLayoutId id="2147483686"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725" r:id="rId34"/>
    <p:sldLayoutId id="2147483726" r:id="rId35"/>
    <p:sldLayoutId id="2147483727" r:id="rId36"/>
    <p:sldLayoutId id="2147483728" r:id="rId37"/>
    <p:sldLayoutId id="2147483729" r:id="rId38"/>
    <p:sldLayoutId id="2147483730" r:id="rId39"/>
    <p:sldLayoutId id="2147483731" r:id="rId40"/>
    <p:sldLayoutId id="2147483732" r:id="rId41"/>
    <p:sldLayoutId id="2147483733" r:id="rId42"/>
    <p:sldLayoutId id="2147483734" r:id="rId43"/>
    <p:sldLayoutId id="2147483735" r:id="rId44"/>
    <p:sldLayoutId id="2147483736" r:id="rId45"/>
    <p:sldLayoutId id="2147483737" r:id="rId46"/>
  </p:sldLayoutIdLst>
  <p:hf hdr="0"/>
  <p:txStyles>
    <p:title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24.jpeg"/><Relationship Id="rId2" Type="http://schemas.openxmlformats.org/officeDocument/2006/relationships/image" Target="../media/image20.jpg"/><Relationship Id="rId1" Type="http://schemas.openxmlformats.org/officeDocument/2006/relationships/slideLayout" Target="../slideLayouts/slideLayout25.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28.jpeg"/><Relationship Id="rId2" Type="http://schemas.openxmlformats.org/officeDocument/2006/relationships/notesSlide" Target="../notesSlides/notesSlide2.xml"/><Relationship Id="rId1" Type="http://schemas.openxmlformats.org/officeDocument/2006/relationships/slideLayout" Target="../slideLayouts/slideLayout26.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33.xml"/><Relationship Id="rId4" Type="http://schemas.openxmlformats.org/officeDocument/2006/relationships/image" Target="../media/image31.jpeg"/></Relationships>
</file>

<file path=ppt/slides/_rels/slide6.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A38E9-D21E-DE68-38AC-F56AEA15B379}"/>
              </a:ext>
            </a:extLst>
          </p:cNvPr>
          <p:cNvSpPr>
            <a:spLocks noGrp="1"/>
          </p:cNvSpPr>
          <p:nvPr>
            <p:ph type="ctrTitle"/>
          </p:nvPr>
        </p:nvSpPr>
        <p:spPr>
          <a:xfrm>
            <a:off x="431172" y="3429000"/>
            <a:ext cx="7685140" cy="2621154"/>
          </a:xfrm>
        </p:spPr>
        <p:txBody>
          <a:bodyPr anchor="b">
            <a:normAutofit/>
          </a:bodyPr>
          <a:lstStyle/>
          <a:p>
            <a:r>
              <a:rPr lang="en-US" dirty="0"/>
              <a:t>Sanitation </a:t>
            </a:r>
            <a:br>
              <a:rPr lang="en-US" dirty="0"/>
            </a:br>
            <a:r>
              <a:rPr lang="en-US" dirty="0"/>
              <a:t>Project</a:t>
            </a:r>
          </a:p>
        </p:txBody>
      </p:sp>
      <p:sp>
        <p:nvSpPr>
          <p:cNvPr id="3" name="Subtitle 2">
            <a:extLst>
              <a:ext uri="{FF2B5EF4-FFF2-40B4-BE49-F238E27FC236}">
                <a16:creationId xmlns:a16="http://schemas.microsoft.com/office/drawing/2014/main" id="{7604D864-A6BD-C75F-9B88-BAB58775ABDD}"/>
              </a:ext>
            </a:extLst>
          </p:cNvPr>
          <p:cNvSpPr>
            <a:spLocks noGrp="1"/>
          </p:cNvSpPr>
          <p:nvPr>
            <p:ph type="subTitle" idx="1"/>
          </p:nvPr>
        </p:nvSpPr>
        <p:spPr>
          <a:xfrm>
            <a:off x="431172" y="415057"/>
            <a:ext cx="7685139" cy="1414091"/>
          </a:xfrm>
        </p:spPr>
        <p:txBody>
          <a:bodyPr anchor="t">
            <a:normAutofit/>
          </a:bodyPr>
          <a:lstStyle/>
          <a:p>
            <a:r>
              <a:rPr lang="en-US" dirty="0"/>
              <a:t>Hastings Sierra Leone Friendship Link</a:t>
            </a:r>
          </a:p>
        </p:txBody>
      </p:sp>
      <p:sp>
        <p:nvSpPr>
          <p:cNvPr id="11" name="Date Placeholder 10">
            <a:extLst>
              <a:ext uri="{FF2B5EF4-FFF2-40B4-BE49-F238E27FC236}">
                <a16:creationId xmlns:a16="http://schemas.microsoft.com/office/drawing/2014/main" id="{3B60C5C2-A596-7FEB-7260-D4D75F7F7904}"/>
              </a:ext>
            </a:extLst>
          </p:cNvPr>
          <p:cNvSpPr>
            <a:spLocks noGrp="1"/>
          </p:cNvSpPr>
          <p:nvPr>
            <p:ph type="dt" sz="half" idx="10"/>
          </p:nvPr>
        </p:nvSpPr>
        <p:spPr>
          <a:xfrm>
            <a:off x="431172" y="6490524"/>
            <a:ext cx="2841959" cy="336141"/>
          </a:xfrm>
        </p:spPr>
        <p:txBody>
          <a:bodyPr/>
          <a:lstStyle/>
          <a:p>
            <a:pPr lvl="0"/>
            <a:fld id="{A2C196D7-201A-4A3A-B9FA-EDBCED2083FF}" type="datetime1">
              <a:rPr lang="en-US" noProof="0" smtClean="0"/>
              <a:t>10/22/2026</a:t>
            </a:fld>
            <a:endParaRPr lang="en-US" noProof="0" dirty="0"/>
          </a:p>
        </p:txBody>
      </p:sp>
      <p:sp>
        <p:nvSpPr>
          <p:cNvPr id="12" name="Footer Placeholder 11">
            <a:extLst>
              <a:ext uri="{FF2B5EF4-FFF2-40B4-BE49-F238E27FC236}">
                <a16:creationId xmlns:a16="http://schemas.microsoft.com/office/drawing/2014/main" id="{293C2242-EDFC-CC39-97DF-2DB1D8D580F5}"/>
              </a:ext>
            </a:extLst>
          </p:cNvPr>
          <p:cNvSpPr>
            <a:spLocks noGrp="1"/>
          </p:cNvSpPr>
          <p:nvPr>
            <p:ph type="ftr" sz="quarter" idx="11"/>
          </p:nvPr>
        </p:nvSpPr>
        <p:spPr>
          <a:xfrm>
            <a:off x="8893370" y="6490524"/>
            <a:ext cx="2662834" cy="336141"/>
          </a:xfrm>
        </p:spPr>
        <p:txBody>
          <a:bodyPr/>
          <a:lstStyle/>
          <a:p>
            <a:pPr lvl="0"/>
            <a:r>
              <a:rPr lang="en-US" noProof="0" dirty="0"/>
              <a:t>Sample Footer Text</a:t>
            </a:r>
          </a:p>
        </p:txBody>
      </p:sp>
      <p:sp>
        <p:nvSpPr>
          <p:cNvPr id="13" name="Slide Number Placeholder 12">
            <a:extLst>
              <a:ext uri="{FF2B5EF4-FFF2-40B4-BE49-F238E27FC236}">
                <a16:creationId xmlns:a16="http://schemas.microsoft.com/office/drawing/2014/main" id="{6247F861-42CF-FE05-F8FD-7EBB0D76F029}"/>
              </a:ext>
            </a:extLst>
          </p:cNvPr>
          <p:cNvSpPr>
            <a:spLocks noGrp="1"/>
          </p:cNvSpPr>
          <p:nvPr>
            <p:ph type="sldNum" sz="quarter" idx="12"/>
          </p:nvPr>
        </p:nvSpPr>
        <p:spPr>
          <a:xfrm>
            <a:off x="11648431" y="6490524"/>
            <a:ext cx="457200" cy="336141"/>
          </a:xfrm>
        </p:spPr>
        <p:txBody>
          <a:bodyPr/>
          <a:lstStyle/>
          <a:p>
            <a:pPr lvl="0"/>
            <a:fld id="{84C450F2-3BB4-4AE4-8A35-A9D7AEA4C850}" type="slidenum">
              <a:rPr lang="en-US" noProof="0" smtClean="0"/>
              <a:pPr lvl="0"/>
              <a:t>1</a:t>
            </a:fld>
            <a:endParaRPr lang="en-US" noProof="0" dirty="0"/>
          </a:p>
        </p:txBody>
      </p:sp>
      <p:pic>
        <p:nvPicPr>
          <p:cNvPr id="5" name="Picture 4">
            <a:extLst>
              <a:ext uri="{FF2B5EF4-FFF2-40B4-BE49-F238E27FC236}">
                <a16:creationId xmlns:a16="http://schemas.microsoft.com/office/drawing/2014/main" id="{DCD9B6FA-2C47-76BE-317D-518007D3AD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4083" y="879894"/>
            <a:ext cx="3992121" cy="5317169"/>
          </a:xfrm>
          <a:prstGeom prst="rect">
            <a:avLst/>
          </a:prstGeom>
        </p:spPr>
      </p:pic>
    </p:spTree>
    <p:extLst>
      <p:ext uri="{BB962C8B-B14F-4D97-AF65-F5344CB8AC3E}">
        <p14:creationId xmlns:p14="http://schemas.microsoft.com/office/powerpoint/2010/main" val="4182614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255C6-1E2E-E4BD-2E9F-B3321C22A292}"/>
              </a:ext>
            </a:extLst>
          </p:cNvPr>
          <p:cNvSpPr>
            <a:spLocks noGrp="1"/>
          </p:cNvSpPr>
          <p:nvPr>
            <p:ph type="title"/>
          </p:nvPr>
        </p:nvSpPr>
        <p:spPr>
          <a:xfrm>
            <a:off x="429768" y="411480"/>
            <a:ext cx="11045952" cy="1828800"/>
          </a:xfrm>
        </p:spPr>
        <p:txBody>
          <a:bodyPr>
            <a:normAutofit/>
          </a:bodyPr>
          <a:lstStyle/>
          <a:p>
            <a:r>
              <a:rPr lang="en-US" b="1" dirty="0"/>
              <a:t>Review</a:t>
            </a:r>
            <a:br>
              <a:rPr lang="en-US" dirty="0"/>
            </a:br>
            <a:r>
              <a:rPr lang="en-US" sz="2700" dirty="0"/>
              <a:t>Feb 26</a:t>
            </a:r>
          </a:p>
        </p:txBody>
      </p:sp>
      <p:sp>
        <p:nvSpPr>
          <p:cNvPr id="3" name="Content Placeholder 2">
            <a:extLst>
              <a:ext uri="{FF2B5EF4-FFF2-40B4-BE49-F238E27FC236}">
                <a16:creationId xmlns:a16="http://schemas.microsoft.com/office/drawing/2014/main" id="{432C04E6-B771-F1FA-85F4-B7984DE55A8E}"/>
              </a:ext>
            </a:extLst>
          </p:cNvPr>
          <p:cNvSpPr>
            <a:spLocks noGrp="1"/>
          </p:cNvSpPr>
          <p:nvPr>
            <p:ph sz="quarter" idx="13"/>
          </p:nvPr>
        </p:nvSpPr>
        <p:spPr>
          <a:xfrm>
            <a:off x="6272784" y="2389516"/>
            <a:ext cx="5202936" cy="3892411"/>
          </a:xfrm>
        </p:spPr>
        <p:txBody>
          <a:bodyPr vert="horz" lIns="91440" tIns="45720" rIns="91440" bIns="45720" rtlCol="0" anchor="t">
            <a:normAutofit/>
          </a:bodyPr>
          <a:lstStyle/>
          <a:p>
            <a:r>
              <a:rPr lang="en-US" dirty="0"/>
              <a:t>Feb 26 Visit to assess current projects</a:t>
            </a:r>
          </a:p>
          <a:p>
            <a:pPr marL="0" indent="0">
              <a:buNone/>
            </a:pPr>
            <a:r>
              <a:rPr lang="en-US" dirty="0"/>
              <a:t>	Grafton Model Baptist</a:t>
            </a:r>
          </a:p>
          <a:p>
            <a:pPr marL="0" indent="0">
              <a:buNone/>
            </a:pPr>
            <a:r>
              <a:rPr lang="en-US" dirty="0"/>
              <a:t>	REC Maynard</a:t>
            </a:r>
          </a:p>
          <a:p>
            <a:pPr marL="0" indent="0">
              <a:buNone/>
            </a:pPr>
            <a:r>
              <a:rPr lang="en-US" dirty="0"/>
              <a:t>	REC Primary, </a:t>
            </a:r>
            <a:r>
              <a:rPr lang="en-US" dirty="0" err="1"/>
              <a:t>Kossoh</a:t>
            </a:r>
            <a:r>
              <a:rPr lang="en-US" dirty="0"/>
              <a:t> Town</a:t>
            </a:r>
          </a:p>
          <a:p>
            <a:pPr>
              <a:buAutoNum type="arabicPeriod" startAt="2"/>
            </a:pPr>
            <a:r>
              <a:rPr lang="en-US" dirty="0"/>
              <a:t>The good, the bad &amp; the ugly</a:t>
            </a:r>
          </a:p>
          <a:p>
            <a:pPr>
              <a:buAutoNum type="arabicPeriod" startAt="2"/>
            </a:pPr>
            <a:r>
              <a:rPr lang="en-US" dirty="0"/>
              <a:t>Future plans</a:t>
            </a:r>
          </a:p>
          <a:p>
            <a:pPr>
              <a:buAutoNum type="arabicPeriod" startAt="2"/>
            </a:pPr>
            <a:r>
              <a:rPr lang="en-US" dirty="0"/>
              <a:t>Health Centre, Twin Town Centre &amp; collaboration</a:t>
            </a:r>
          </a:p>
        </p:txBody>
      </p:sp>
      <p:sp>
        <p:nvSpPr>
          <p:cNvPr id="4" name="Date Placeholder 3">
            <a:extLst>
              <a:ext uri="{FF2B5EF4-FFF2-40B4-BE49-F238E27FC236}">
                <a16:creationId xmlns:a16="http://schemas.microsoft.com/office/drawing/2014/main" id="{24E602D5-209F-C183-95CC-735D34DC9419}"/>
              </a:ext>
            </a:extLst>
          </p:cNvPr>
          <p:cNvSpPr>
            <a:spLocks noGrp="1"/>
          </p:cNvSpPr>
          <p:nvPr>
            <p:ph type="dt" sz="half" idx="10"/>
          </p:nvPr>
        </p:nvSpPr>
        <p:spPr/>
        <p:txBody>
          <a:bodyPr/>
          <a:lstStyle/>
          <a:p>
            <a:fld id="{2990712A-E8AC-4933-9DE4-16CA7BD51374}" type="datetime1">
              <a:rPr lang="en-US" smtClean="0"/>
              <a:t>10/22/2026</a:t>
            </a:fld>
            <a:endParaRPr lang="en-US" dirty="0"/>
          </a:p>
        </p:txBody>
      </p:sp>
      <p:sp>
        <p:nvSpPr>
          <p:cNvPr id="5" name="Footer Placeholder 4">
            <a:extLst>
              <a:ext uri="{FF2B5EF4-FFF2-40B4-BE49-F238E27FC236}">
                <a16:creationId xmlns:a16="http://schemas.microsoft.com/office/drawing/2014/main" id="{1998326A-C836-F80E-4EAB-FB475085E38E}"/>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5CCDC894-A40D-FD0D-CF41-FEE5AF09BACB}"/>
              </a:ext>
            </a:extLst>
          </p:cNvPr>
          <p:cNvSpPr>
            <a:spLocks noGrp="1"/>
          </p:cNvSpPr>
          <p:nvPr>
            <p:ph type="sldNum" sz="quarter" idx="12"/>
          </p:nvPr>
        </p:nvSpPr>
        <p:spPr/>
        <p:txBody>
          <a:bodyPr/>
          <a:lstStyle/>
          <a:p>
            <a:fld id="{CC057153-B650-4DEB-B370-79DDCFDCE934}" type="slidenum">
              <a:rPr lang="en-US" smtClean="0"/>
              <a:t>2</a:t>
            </a:fld>
            <a:endParaRPr lang="en-US" dirty="0"/>
          </a:p>
        </p:txBody>
      </p:sp>
    </p:spTree>
    <p:extLst>
      <p:ext uri="{BB962C8B-B14F-4D97-AF65-F5344CB8AC3E}">
        <p14:creationId xmlns:p14="http://schemas.microsoft.com/office/powerpoint/2010/main" val="4216523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0E1-014E-2F32-5FE0-025C27322ADF}"/>
              </a:ext>
            </a:extLst>
          </p:cNvPr>
          <p:cNvSpPr>
            <a:spLocks noGrp="1"/>
          </p:cNvSpPr>
          <p:nvPr>
            <p:ph type="title"/>
          </p:nvPr>
        </p:nvSpPr>
        <p:spPr/>
        <p:txBody>
          <a:bodyPr/>
          <a:lstStyle/>
          <a:p>
            <a:r>
              <a:rPr lang="en-US" dirty="0"/>
              <a:t>Grafton Model Baptist</a:t>
            </a:r>
          </a:p>
        </p:txBody>
      </p:sp>
      <p:sp>
        <p:nvSpPr>
          <p:cNvPr id="3" name="Content Placeholder 2">
            <a:extLst>
              <a:ext uri="{FF2B5EF4-FFF2-40B4-BE49-F238E27FC236}">
                <a16:creationId xmlns:a16="http://schemas.microsoft.com/office/drawing/2014/main" id="{A36B70B6-B9DD-8293-E045-C9E0BE21FEB2}"/>
              </a:ext>
            </a:extLst>
          </p:cNvPr>
          <p:cNvSpPr>
            <a:spLocks noGrp="1"/>
          </p:cNvSpPr>
          <p:nvPr>
            <p:ph sz="quarter" idx="14"/>
          </p:nvPr>
        </p:nvSpPr>
        <p:spPr>
          <a:xfrm>
            <a:off x="6366503" y="2000820"/>
            <a:ext cx="6035040" cy="4489704"/>
          </a:xfrm>
        </p:spPr>
        <p:txBody>
          <a:bodyPr>
            <a:normAutofit fontScale="62500" lnSpcReduction="20000"/>
          </a:bodyPr>
          <a:lstStyle/>
          <a:p>
            <a:pPr marL="0" indent="0">
              <a:buNone/>
            </a:pPr>
            <a:r>
              <a:rPr lang="en-GB" dirty="0"/>
              <a:t>While we were originally informed that everything was working satisfactorily, there were multiple issues.</a:t>
            </a:r>
          </a:p>
          <a:p>
            <a:pPr lvl="0"/>
            <a:r>
              <a:rPr lang="en-GB" dirty="0"/>
              <a:t>Local vandalism had resulted in the hand pump being broken and removed.</a:t>
            </a:r>
          </a:p>
          <a:p>
            <a:pPr lvl="0"/>
            <a:r>
              <a:rPr lang="en-GB" dirty="0"/>
              <a:t>No access to mains power rendered the submersible pump useless.</a:t>
            </a:r>
          </a:p>
          <a:p>
            <a:pPr lvl="0"/>
            <a:r>
              <a:rPr lang="en-GB" dirty="0"/>
              <a:t>Exposed cabling was left by the well to allow a generator to be attached to run the pump. As they do not have generator, they claim to periodically borrow one. This seems unlikely, given the frequency they would need to fill the tank.</a:t>
            </a:r>
          </a:p>
          <a:p>
            <a:pPr marL="0" indent="0">
              <a:buNone/>
            </a:pPr>
            <a:endParaRPr lang="en-US" sz="1800" b="1" dirty="0"/>
          </a:p>
          <a:p>
            <a:pPr marL="0" indent="0">
              <a:buNone/>
            </a:pPr>
            <a:r>
              <a:rPr lang="en-GB" dirty="0"/>
              <a:t>Water was extracted using a rope and bucket, demonstrating it is not dry yet which is often the case, even early in the dry season.</a:t>
            </a:r>
          </a:p>
          <a:p>
            <a:pPr marL="0" indent="0">
              <a:buNone/>
            </a:pPr>
            <a:r>
              <a:rPr lang="en-GB" dirty="0"/>
              <a:t>Several members of the school leadership team were present and expressed that while there were issues as described above, water was not their primary concern. A bigger problem was with the community and lack of security. Severe issues with large areas of school ground being used as a rubbish dump, traffic encroaching on what should be safe space for children, and vandalism/damage to school farm and school property. We have been advised that they have requested assistance with a boundary wall for some years. In addition, following flooding in the rainy season, one of the toilet blocks has had to be demolished for safety. There was disagreement between the contingent as to which should be prioritised, toilets or security. Water was a distant 3</a:t>
            </a:r>
            <a:r>
              <a:rPr lang="en-GB" baseline="30000" dirty="0"/>
              <a:t>rd</a:t>
            </a:r>
            <a:r>
              <a:rPr lang="en-GB" dirty="0"/>
              <a:t> place!</a:t>
            </a:r>
          </a:p>
        </p:txBody>
      </p:sp>
      <p:sp>
        <p:nvSpPr>
          <p:cNvPr id="4" name="Date Placeholder 3">
            <a:extLst>
              <a:ext uri="{FF2B5EF4-FFF2-40B4-BE49-F238E27FC236}">
                <a16:creationId xmlns:a16="http://schemas.microsoft.com/office/drawing/2014/main" id="{57908E80-2392-A58F-EEB2-EE633788820D}"/>
              </a:ext>
            </a:extLst>
          </p:cNvPr>
          <p:cNvSpPr>
            <a:spLocks noGrp="1"/>
          </p:cNvSpPr>
          <p:nvPr>
            <p:ph type="dt" sz="half" idx="10"/>
          </p:nvPr>
        </p:nvSpPr>
        <p:spPr/>
        <p:txBody>
          <a:bodyPr/>
          <a:lstStyle/>
          <a:p>
            <a:fld id="{D5376D00-6106-43BB-8923-18C7A7C520E4}" type="datetime1">
              <a:rPr lang="en-US" smtClean="0"/>
              <a:t>10/22/2026</a:t>
            </a:fld>
            <a:endParaRPr lang="en-US" dirty="0"/>
          </a:p>
        </p:txBody>
      </p:sp>
      <p:sp>
        <p:nvSpPr>
          <p:cNvPr id="5" name="Footer Placeholder 4">
            <a:extLst>
              <a:ext uri="{FF2B5EF4-FFF2-40B4-BE49-F238E27FC236}">
                <a16:creationId xmlns:a16="http://schemas.microsoft.com/office/drawing/2014/main" id="{BC4AA2F1-CC44-35CF-7A34-1B814A19A90D}"/>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3B2FBC74-35D9-C062-A1B7-A5F83C6DDE04}"/>
              </a:ext>
            </a:extLst>
          </p:cNvPr>
          <p:cNvSpPr>
            <a:spLocks noGrp="1"/>
          </p:cNvSpPr>
          <p:nvPr>
            <p:ph type="sldNum" sz="quarter" idx="12"/>
          </p:nvPr>
        </p:nvSpPr>
        <p:spPr/>
        <p:txBody>
          <a:bodyPr/>
          <a:lstStyle/>
          <a:p>
            <a:fld id="{CC057153-B650-4DEB-B370-79DDCFDCE934}" type="slidenum">
              <a:rPr lang="en-US" smtClean="0"/>
              <a:t>3</a:t>
            </a:fld>
            <a:endParaRPr lang="en-US" dirty="0"/>
          </a:p>
        </p:txBody>
      </p:sp>
      <p:pic>
        <p:nvPicPr>
          <p:cNvPr id="11" name="Picture Placeholder 10">
            <a:extLst>
              <a:ext uri="{FF2B5EF4-FFF2-40B4-BE49-F238E27FC236}">
                <a16:creationId xmlns:a16="http://schemas.microsoft.com/office/drawing/2014/main" id="{E4466839-8313-4324-55A6-67D45E41D1F1}"/>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21617" r="21617"/>
          <a:stretch>
            <a:fillRect/>
          </a:stretch>
        </p:blipFill>
        <p:spPr>
          <a:xfrm>
            <a:off x="514160" y="221348"/>
            <a:ext cx="1621766" cy="2142406"/>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a:blip r:embed="rId3" cstate="screen">
              <a:extLst>
                <a:ext uri="{28A0092B-C50C-407E-A947-70E740481C1C}">
                  <a14:useLocalDpi xmlns:a14="http://schemas.microsoft.com/office/drawing/2010/main"/>
                </a:ext>
              </a:extLst>
            </a:blip>
            <a:stretch>
              <a:fillRect/>
            </a:stretch>
          </a:blipFill>
        </p:spPr>
      </p:pic>
      <p:pic>
        <p:nvPicPr>
          <p:cNvPr id="13" name="Picture 12">
            <a:extLst>
              <a:ext uri="{FF2B5EF4-FFF2-40B4-BE49-F238E27FC236}">
                <a16:creationId xmlns:a16="http://schemas.microsoft.com/office/drawing/2014/main" id="{3A2C07F6-9E71-CF51-63A8-1352E574EA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1553" y="5004945"/>
            <a:ext cx="1153953" cy="1533914"/>
          </a:xfrm>
          <a:prstGeom prst="rect">
            <a:avLst/>
          </a:prstGeom>
        </p:spPr>
      </p:pic>
      <p:pic>
        <p:nvPicPr>
          <p:cNvPr id="15" name="Picture 14">
            <a:extLst>
              <a:ext uri="{FF2B5EF4-FFF2-40B4-BE49-F238E27FC236}">
                <a16:creationId xmlns:a16="http://schemas.microsoft.com/office/drawing/2014/main" id="{964659D6-E0DF-4330-6AB7-1E1595C265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6623" y="2651560"/>
            <a:ext cx="1451214" cy="1932406"/>
          </a:xfrm>
          <a:prstGeom prst="rect">
            <a:avLst/>
          </a:prstGeom>
        </p:spPr>
      </p:pic>
      <p:pic>
        <p:nvPicPr>
          <p:cNvPr id="17" name="Picture 16">
            <a:extLst>
              <a:ext uri="{FF2B5EF4-FFF2-40B4-BE49-F238E27FC236}">
                <a16:creationId xmlns:a16="http://schemas.microsoft.com/office/drawing/2014/main" id="{419C22B1-923A-2DB3-18C7-6E4C62B78BD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64015" y="1373724"/>
            <a:ext cx="1153954" cy="1540755"/>
          </a:xfrm>
          <a:prstGeom prst="rect">
            <a:avLst/>
          </a:prstGeom>
        </p:spPr>
      </p:pic>
      <p:pic>
        <p:nvPicPr>
          <p:cNvPr id="18" name="Picture 17">
            <a:extLst>
              <a:ext uri="{FF2B5EF4-FFF2-40B4-BE49-F238E27FC236}">
                <a16:creationId xmlns:a16="http://schemas.microsoft.com/office/drawing/2014/main" id="{DBC6AC06-A0E6-3672-6B78-5EDEDD12EA1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3417969" y="3271040"/>
            <a:ext cx="1569720" cy="2092960"/>
          </a:xfrm>
          <a:prstGeom prst="rect">
            <a:avLst/>
          </a:prstGeom>
          <a:noFill/>
        </p:spPr>
      </p:pic>
    </p:spTree>
    <p:extLst>
      <p:ext uri="{BB962C8B-B14F-4D97-AF65-F5344CB8AC3E}">
        <p14:creationId xmlns:p14="http://schemas.microsoft.com/office/powerpoint/2010/main" val="187927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79F20-7FE0-9464-CC8C-AAB74EE175D5}"/>
              </a:ext>
            </a:extLst>
          </p:cNvPr>
          <p:cNvSpPr>
            <a:spLocks noGrp="1"/>
          </p:cNvSpPr>
          <p:nvPr>
            <p:ph type="title"/>
          </p:nvPr>
        </p:nvSpPr>
        <p:spPr/>
        <p:txBody>
          <a:bodyPr>
            <a:normAutofit/>
          </a:bodyPr>
          <a:lstStyle/>
          <a:p>
            <a:r>
              <a:rPr lang="en-US" b="1" dirty="0"/>
              <a:t>REC </a:t>
            </a:r>
            <a:r>
              <a:rPr lang="en-US" b="1" dirty="0" err="1"/>
              <a:t>MaYNARD</a:t>
            </a:r>
            <a:endParaRPr lang="en-US" b="1" dirty="0"/>
          </a:p>
        </p:txBody>
      </p:sp>
      <p:sp>
        <p:nvSpPr>
          <p:cNvPr id="4" name="Content Placeholder 3">
            <a:extLst>
              <a:ext uri="{FF2B5EF4-FFF2-40B4-BE49-F238E27FC236}">
                <a16:creationId xmlns:a16="http://schemas.microsoft.com/office/drawing/2014/main" id="{A8072345-EDED-4266-CFF8-650FF0BB1E47}"/>
              </a:ext>
            </a:extLst>
          </p:cNvPr>
          <p:cNvSpPr>
            <a:spLocks noGrp="1"/>
          </p:cNvSpPr>
          <p:nvPr>
            <p:ph sz="quarter" idx="14"/>
          </p:nvPr>
        </p:nvSpPr>
        <p:spPr/>
        <p:txBody>
          <a:bodyPr>
            <a:normAutofit fontScale="77500" lnSpcReduction="20000"/>
          </a:bodyPr>
          <a:lstStyle/>
          <a:p>
            <a:pPr marL="0" indent="0">
              <a:buNone/>
            </a:pPr>
            <a:r>
              <a:rPr lang="en-GB" dirty="0"/>
              <a:t>We had conflicting reports as to why this project had failed. Pipework to water tower was visibly incomplete/damaged. Staff on site advised there wasn’t a pump fitted so it would never have worked. They also demonstrated a fault with the handpump. As the opening was welded shut and had a heavy stone (it took 3 of the larger men to move!)</a:t>
            </a:r>
          </a:p>
          <a:p>
            <a:pPr marL="0" indent="0">
              <a:buNone/>
            </a:pPr>
            <a:r>
              <a:rPr lang="en-GB" dirty="0"/>
              <a:t>Similar to other schools, Maynard also lacked a power source to be able to power the submersible pump, so at the point of installation, it would only ever have worked as a manual hand pump. </a:t>
            </a:r>
          </a:p>
          <a:p>
            <a:pPr marL="0" indent="0">
              <a:buNone/>
            </a:pPr>
            <a:r>
              <a:rPr lang="en-GB" dirty="0"/>
              <a:t>I asked if a similar solution to Grafton could work with a generator being used . </a:t>
            </a:r>
            <a:r>
              <a:rPr lang="en-GB" dirty="0" err="1"/>
              <a:t>Kainde</a:t>
            </a:r>
            <a:r>
              <a:rPr lang="en-GB" dirty="0"/>
              <a:t> suggested that they did leave a similar connection point but that this had since been covered over. He also advised that the hand pump should be a simple replacement bolt. The submersible pump had been recovered but as unused for a prolonged period, had evidently seized. We did pay Kinde to send this away to be repaired and I understand it was returned and shown to work. The submersible was returned the following afternoon and a generator used to test the system which appeared to work. A further update will be required to ensure the pipework to tower is sufficient for the system to work .</a:t>
            </a:r>
          </a:p>
          <a:p>
            <a:pPr marL="0" indent="0">
              <a:buNone/>
            </a:pPr>
            <a:endParaRPr lang="en-US" sz="1800" dirty="0"/>
          </a:p>
        </p:txBody>
      </p:sp>
      <p:sp>
        <p:nvSpPr>
          <p:cNvPr id="3" name="Date Placeholder 2">
            <a:extLst>
              <a:ext uri="{FF2B5EF4-FFF2-40B4-BE49-F238E27FC236}">
                <a16:creationId xmlns:a16="http://schemas.microsoft.com/office/drawing/2014/main" id="{A5205E06-DEAE-0DD1-4D36-DFAC6C725BED}"/>
              </a:ext>
            </a:extLst>
          </p:cNvPr>
          <p:cNvSpPr>
            <a:spLocks noGrp="1"/>
          </p:cNvSpPr>
          <p:nvPr>
            <p:ph type="dt" sz="half" idx="10"/>
          </p:nvPr>
        </p:nvSpPr>
        <p:spPr/>
        <p:txBody>
          <a:bodyPr/>
          <a:lstStyle/>
          <a:p>
            <a:fld id="{CE5A4445-5DD2-41DC-BDE3-6A90E266904E}" type="datetime1">
              <a:rPr lang="en-US" smtClean="0"/>
              <a:t>10/22/2026</a:t>
            </a:fld>
            <a:endParaRPr lang="en-US" dirty="0"/>
          </a:p>
        </p:txBody>
      </p:sp>
      <p:sp>
        <p:nvSpPr>
          <p:cNvPr id="5" name="Footer Placeholder 4">
            <a:extLst>
              <a:ext uri="{FF2B5EF4-FFF2-40B4-BE49-F238E27FC236}">
                <a16:creationId xmlns:a16="http://schemas.microsoft.com/office/drawing/2014/main" id="{726F804B-D6FC-83A9-36FC-E721C009E2DB}"/>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2AEFE3EB-673E-77EF-2980-BA6EC57A519F}"/>
              </a:ext>
            </a:extLst>
          </p:cNvPr>
          <p:cNvSpPr>
            <a:spLocks noGrp="1"/>
          </p:cNvSpPr>
          <p:nvPr>
            <p:ph type="sldNum" sz="quarter" idx="12"/>
          </p:nvPr>
        </p:nvSpPr>
        <p:spPr/>
        <p:txBody>
          <a:bodyPr/>
          <a:lstStyle/>
          <a:p>
            <a:fld id="{CC057153-B650-4DEB-B370-79DDCFDCE934}" type="slidenum">
              <a:rPr lang="en-US" smtClean="0"/>
              <a:pPr/>
              <a:t>4</a:t>
            </a:fld>
            <a:endParaRPr lang="en-US" dirty="0"/>
          </a:p>
        </p:txBody>
      </p:sp>
      <p:pic>
        <p:nvPicPr>
          <p:cNvPr id="16" name="Picture Placeholder 15">
            <a:extLst>
              <a:ext uri="{FF2B5EF4-FFF2-40B4-BE49-F238E27FC236}">
                <a16:creationId xmlns:a16="http://schemas.microsoft.com/office/drawing/2014/main" id="{3BA8076E-F45A-A637-A8AA-A995E64C46F9}"/>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t="353" b="353"/>
          <a:stretch>
            <a:fillRect/>
          </a:stretch>
        </p:blipFill>
        <p:spPr bwMode="auto">
          <a:xfrm>
            <a:off x="7353304" y="0"/>
            <a:ext cx="1540066" cy="2036730"/>
          </a:xfrm>
          <a:prstGeom prst="rect">
            <a:avLst/>
          </a:prstGeom>
          <a:noFill/>
        </p:spPr>
      </p:pic>
      <p:pic>
        <p:nvPicPr>
          <p:cNvPr id="17" name="Picture 16">
            <a:extLst>
              <a:ext uri="{FF2B5EF4-FFF2-40B4-BE49-F238E27FC236}">
                <a16:creationId xmlns:a16="http://schemas.microsoft.com/office/drawing/2014/main" id="{BF9DB490-A5D9-68C6-4B90-DA756C47457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81246" y="209406"/>
            <a:ext cx="1615440" cy="1211580"/>
          </a:xfrm>
          <a:prstGeom prst="rect">
            <a:avLst/>
          </a:prstGeom>
          <a:noFill/>
        </p:spPr>
      </p:pic>
      <p:pic>
        <p:nvPicPr>
          <p:cNvPr id="18" name="Picture 17">
            <a:extLst>
              <a:ext uri="{FF2B5EF4-FFF2-40B4-BE49-F238E27FC236}">
                <a16:creationId xmlns:a16="http://schemas.microsoft.com/office/drawing/2014/main" id="{7CCF1FC9-C95B-4FCA-94C0-E43A1233440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84704" y="892114"/>
            <a:ext cx="1540066" cy="2053421"/>
          </a:xfrm>
          <a:prstGeom prst="rect">
            <a:avLst/>
          </a:prstGeom>
          <a:noFill/>
        </p:spPr>
      </p:pic>
      <p:pic>
        <p:nvPicPr>
          <p:cNvPr id="19" name="Picture 18">
            <a:extLst>
              <a:ext uri="{FF2B5EF4-FFF2-40B4-BE49-F238E27FC236}">
                <a16:creationId xmlns:a16="http://schemas.microsoft.com/office/drawing/2014/main" id="{D6E4DCF4-9F47-51C9-4A41-9050A0E1454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7637561" y="2782564"/>
            <a:ext cx="1335607" cy="1780809"/>
          </a:xfrm>
          <a:prstGeom prst="rect">
            <a:avLst/>
          </a:prstGeom>
          <a:noFill/>
        </p:spPr>
      </p:pic>
      <p:pic>
        <p:nvPicPr>
          <p:cNvPr id="20" name="Picture 19">
            <a:extLst>
              <a:ext uri="{FF2B5EF4-FFF2-40B4-BE49-F238E27FC236}">
                <a16:creationId xmlns:a16="http://schemas.microsoft.com/office/drawing/2014/main" id="{2F17FBA5-B80F-B7D3-34FD-CBF297056ACC}"/>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75791" y="3597030"/>
            <a:ext cx="1972640" cy="2630187"/>
          </a:xfrm>
          <a:prstGeom prst="rect">
            <a:avLst/>
          </a:prstGeom>
          <a:noFill/>
        </p:spPr>
      </p:pic>
    </p:spTree>
    <p:extLst>
      <p:ext uri="{BB962C8B-B14F-4D97-AF65-F5344CB8AC3E}">
        <p14:creationId xmlns:p14="http://schemas.microsoft.com/office/powerpoint/2010/main" val="1941379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20F23-1809-2CC4-1A94-F826616D2DF4}"/>
              </a:ext>
            </a:extLst>
          </p:cNvPr>
          <p:cNvSpPr>
            <a:spLocks noGrp="1"/>
          </p:cNvSpPr>
          <p:nvPr>
            <p:ph type="title"/>
          </p:nvPr>
        </p:nvSpPr>
        <p:spPr/>
        <p:txBody>
          <a:bodyPr/>
          <a:lstStyle/>
          <a:p>
            <a:r>
              <a:rPr lang="en-US" dirty="0"/>
              <a:t>Rec Primary</a:t>
            </a:r>
            <a:br>
              <a:rPr lang="en-US" dirty="0"/>
            </a:br>
            <a:r>
              <a:rPr lang="en-US" dirty="0" err="1"/>
              <a:t>Kossoh</a:t>
            </a:r>
            <a:r>
              <a:rPr lang="en-US" dirty="0"/>
              <a:t> town</a:t>
            </a:r>
          </a:p>
        </p:txBody>
      </p:sp>
      <p:sp>
        <p:nvSpPr>
          <p:cNvPr id="4" name="Content Placeholder 3">
            <a:extLst>
              <a:ext uri="{FF2B5EF4-FFF2-40B4-BE49-F238E27FC236}">
                <a16:creationId xmlns:a16="http://schemas.microsoft.com/office/drawing/2014/main" id="{CBAD71A6-1036-A099-9BDF-27C11F75648B}"/>
              </a:ext>
            </a:extLst>
          </p:cNvPr>
          <p:cNvSpPr>
            <a:spLocks noGrp="1"/>
          </p:cNvSpPr>
          <p:nvPr>
            <p:ph sz="quarter" idx="14"/>
          </p:nvPr>
        </p:nvSpPr>
        <p:spPr/>
        <p:txBody>
          <a:bodyPr>
            <a:normAutofit/>
          </a:bodyPr>
          <a:lstStyle/>
          <a:p>
            <a:r>
              <a:rPr lang="en-GB" dirty="0"/>
              <a:t>Contractor started work but tower incomplete. Advised that pipework from well had been completed but contractor failed to complete works. When questioned why they had been paid for incomplete job, </a:t>
            </a:r>
            <a:r>
              <a:rPr lang="en-GB" dirty="0" err="1"/>
              <a:t>Kainde</a:t>
            </a:r>
            <a:r>
              <a:rPr lang="en-GB" dirty="0"/>
              <a:t> advised that the previous jobs all completed without issue, so they trusted enough to release funds to complete works. Apparently, the contractor had a more lucrative contract with the Chinese and they have been uncontactable, despite best efforts.</a:t>
            </a:r>
          </a:p>
          <a:p>
            <a:r>
              <a:rPr lang="en-GB" dirty="0"/>
              <a:t>Similar to Grafton, there is no power supply to the school to run the submersible pump, and it appears the well has not been deepened. Suffian lives immediately behind the school and mentioned that if works were to be completed, he would gladly use his own electric supply from his home to run the pump.</a:t>
            </a:r>
          </a:p>
        </p:txBody>
      </p:sp>
      <p:sp>
        <p:nvSpPr>
          <p:cNvPr id="3" name="Date Placeholder 2">
            <a:extLst>
              <a:ext uri="{FF2B5EF4-FFF2-40B4-BE49-F238E27FC236}">
                <a16:creationId xmlns:a16="http://schemas.microsoft.com/office/drawing/2014/main" id="{779C179B-16F5-B0EA-D1AC-99441213185B}"/>
              </a:ext>
            </a:extLst>
          </p:cNvPr>
          <p:cNvSpPr>
            <a:spLocks noGrp="1"/>
          </p:cNvSpPr>
          <p:nvPr>
            <p:ph type="dt" sz="half" idx="10"/>
          </p:nvPr>
        </p:nvSpPr>
        <p:spPr/>
        <p:txBody>
          <a:bodyPr/>
          <a:lstStyle/>
          <a:p>
            <a:fld id="{83D0F5D8-D5B8-4089-B8CF-3C65B488B2D1}" type="datetime1">
              <a:rPr lang="en-US" smtClean="0"/>
              <a:t>10/22/2026</a:t>
            </a:fld>
            <a:endParaRPr lang="en-US" dirty="0"/>
          </a:p>
        </p:txBody>
      </p:sp>
      <p:sp>
        <p:nvSpPr>
          <p:cNvPr id="5" name="Footer Placeholder 4">
            <a:extLst>
              <a:ext uri="{FF2B5EF4-FFF2-40B4-BE49-F238E27FC236}">
                <a16:creationId xmlns:a16="http://schemas.microsoft.com/office/drawing/2014/main" id="{DAE1DF91-6465-ADEF-7133-CCC328584380}"/>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FB7032F8-92FC-BD1A-A9AF-986FE04CFE86}"/>
              </a:ext>
            </a:extLst>
          </p:cNvPr>
          <p:cNvSpPr>
            <a:spLocks noGrp="1"/>
          </p:cNvSpPr>
          <p:nvPr>
            <p:ph type="sldNum" sz="quarter" idx="12"/>
          </p:nvPr>
        </p:nvSpPr>
        <p:spPr/>
        <p:txBody>
          <a:bodyPr/>
          <a:lstStyle/>
          <a:p>
            <a:fld id="{CC057153-B650-4DEB-B370-79DDCFDCE934}" type="slidenum">
              <a:rPr lang="en-US" smtClean="0"/>
              <a:t>5</a:t>
            </a:fld>
            <a:endParaRPr lang="en-US" dirty="0"/>
          </a:p>
        </p:txBody>
      </p:sp>
      <p:pic>
        <p:nvPicPr>
          <p:cNvPr id="8" name="Picture 7">
            <a:extLst>
              <a:ext uri="{FF2B5EF4-FFF2-40B4-BE49-F238E27FC236}">
                <a16:creationId xmlns:a16="http://schemas.microsoft.com/office/drawing/2014/main" id="{6C8E8994-9061-3852-A4C0-14B0E197700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177" y="4419989"/>
            <a:ext cx="1501140" cy="2001520"/>
          </a:xfrm>
          <a:prstGeom prst="rect">
            <a:avLst/>
          </a:prstGeom>
          <a:noFill/>
        </p:spPr>
      </p:pic>
      <p:pic>
        <p:nvPicPr>
          <p:cNvPr id="11" name="Picture Placeholder 10">
            <a:extLst>
              <a:ext uri="{FF2B5EF4-FFF2-40B4-BE49-F238E27FC236}">
                <a16:creationId xmlns:a16="http://schemas.microsoft.com/office/drawing/2014/main" id="{F68C01E6-562D-ACD2-A75D-76693899FF73}"/>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l="15701" r="15701"/>
          <a:stretch>
            <a:fillRect/>
          </a:stretch>
        </p:blipFill>
        <p:spPr bwMode="auto">
          <a:xfrm>
            <a:off x="429768" y="1801788"/>
            <a:ext cx="3191774" cy="2367391"/>
          </a:xfrm>
          <a:prstGeom prst="rect">
            <a:avLst/>
          </a:prstGeom>
          <a:noFill/>
        </p:spPr>
      </p:pic>
      <p:pic>
        <p:nvPicPr>
          <p:cNvPr id="12" name="Picture 11">
            <a:extLst>
              <a:ext uri="{FF2B5EF4-FFF2-40B4-BE49-F238E27FC236}">
                <a16:creationId xmlns:a16="http://schemas.microsoft.com/office/drawing/2014/main" id="{3F2F27DA-F8AB-27D0-8D92-A603CCDC1F5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43487" y="4419989"/>
            <a:ext cx="1485900" cy="1981200"/>
          </a:xfrm>
          <a:prstGeom prst="rect">
            <a:avLst/>
          </a:prstGeom>
          <a:noFill/>
        </p:spPr>
      </p:pic>
    </p:spTree>
    <p:extLst>
      <p:ext uri="{BB962C8B-B14F-4D97-AF65-F5344CB8AC3E}">
        <p14:creationId xmlns:p14="http://schemas.microsoft.com/office/powerpoint/2010/main" val="3599844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F1E0A-80C6-EC92-E122-D33BCC2C50BE}"/>
              </a:ext>
            </a:extLst>
          </p:cNvPr>
          <p:cNvSpPr>
            <a:spLocks noGrp="1"/>
          </p:cNvSpPr>
          <p:nvPr>
            <p:ph type="title"/>
          </p:nvPr>
        </p:nvSpPr>
        <p:spPr/>
        <p:txBody>
          <a:bodyPr/>
          <a:lstStyle/>
          <a:p>
            <a:endParaRPr lang="en-GB"/>
          </a:p>
        </p:txBody>
      </p:sp>
      <p:sp>
        <p:nvSpPr>
          <p:cNvPr id="3" name="Date Placeholder 2">
            <a:extLst>
              <a:ext uri="{FF2B5EF4-FFF2-40B4-BE49-F238E27FC236}">
                <a16:creationId xmlns:a16="http://schemas.microsoft.com/office/drawing/2014/main" id="{F57449D2-FD72-33DE-CC5F-356892392242}"/>
              </a:ext>
            </a:extLst>
          </p:cNvPr>
          <p:cNvSpPr>
            <a:spLocks noGrp="1"/>
          </p:cNvSpPr>
          <p:nvPr>
            <p:ph type="dt" sz="half" idx="10"/>
          </p:nvPr>
        </p:nvSpPr>
        <p:spPr/>
        <p:txBody>
          <a:bodyPr/>
          <a:lstStyle/>
          <a:p>
            <a:fld id="{42FED8FD-3F8D-425F-9991-7FB6FCCEC5A2}" type="datetime1">
              <a:rPr lang="en-US" smtClean="0"/>
              <a:t>10/22/2026</a:t>
            </a:fld>
            <a:endParaRPr lang="en-US" dirty="0"/>
          </a:p>
        </p:txBody>
      </p:sp>
      <p:sp>
        <p:nvSpPr>
          <p:cNvPr id="4" name="Footer Placeholder 3">
            <a:extLst>
              <a:ext uri="{FF2B5EF4-FFF2-40B4-BE49-F238E27FC236}">
                <a16:creationId xmlns:a16="http://schemas.microsoft.com/office/drawing/2014/main" id="{BEABB234-25DE-1DD0-AFE1-FDC8D587228C}"/>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BDAA7BB4-4AD6-9A1A-0FB6-6A614CE273E7}"/>
              </a:ext>
            </a:extLst>
          </p:cNvPr>
          <p:cNvSpPr>
            <a:spLocks noGrp="1"/>
          </p:cNvSpPr>
          <p:nvPr>
            <p:ph type="sldNum" sz="quarter" idx="12"/>
          </p:nvPr>
        </p:nvSpPr>
        <p:spPr/>
        <p:txBody>
          <a:bodyPr/>
          <a:lstStyle/>
          <a:p>
            <a:fld id="{CC057153-B650-4DEB-B370-79DDCFDCE934}" type="slidenum">
              <a:rPr lang="en-US" smtClean="0"/>
              <a:pPr/>
              <a:t>6</a:t>
            </a:fld>
            <a:endParaRPr lang="en-US" dirty="0"/>
          </a:p>
        </p:txBody>
      </p:sp>
      <p:pic>
        <p:nvPicPr>
          <p:cNvPr id="10" name="Content Placeholder 9">
            <a:extLst>
              <a:ext uri="{FF2B5EF4-FFF2-40B4-BE49-F238E27FC236}">
                <a16:creationId xmlns:a16="http://schemas.microsoft.com/office/drawing/2014/main" id="{AC602C7B-2B58-E5B2-5474-C71FBF965755}"/>
              </a:ext>
            </a:extLst>
          </p:cNvPr>
          <p:cNvPicPr>
            <a:picLocks noGrp="1" noChangeAspect="1"/>
          </p:cNvPicPr>
          <p:nvPr>
            <p:ph sz="quarter" idx="13"/>
          </p:nvPr>
        </p:nvPicPr>
        <p:blipFill>
          <a:blip r:embed="rId2"/>
          <a:stretch>
            <a:fillRect/>
          </a:stretch>
        </p:blipFill>
        <p:spPr>
          <a:xfrm>
            <a:off x="1952699" y="61479"/>
            <a:ext cx="6153076" cy="6174221"/>
          </a:xfrm>
          <a:prstGeom prst="rect">
            <a:avLst/>
          </a:prstGeom>
        </p:spPr>
      </p:pic>
    </p:spTree>
    <p:extLst>
      <p:ext uri="{BB962C8B-B14F-4D97-AF65-F5344CB8AC3E}">
        <p14:creationId xmlns:p14="http://schemas.microsoft.com/office/powerpoint/2010/main" val="2784981674"/>
      </p:ext>
    </p:extLst>
  </p:cSld>
  <p:clrMapOvr>
    <a:masterClrMapping/>
  </p:clrMapOvr>
</p:sld>
</file>

<file path=ppt/theme/theme1.xml><?xml version="1.0" encoding="utf-8"?>
<a:theme xmlns:a="http://schemas.openxmlformats.org/drawingml/2006/main" name="OasisVTI">
  <a:themeElements>
    <a:clrScheme name="Oasis">
      <a:dk1>
        <a:srgbClr val="131313"/>
      </a:dk1>
      <a:lt1>
        <a:sysClr val="window" lastClr="FFFFFF"/>
      </a:lt1>
      <a:dk2>
        <a:srgbClr val="3D3C33"/>
      </a:dk2>
      <a:lt2>
        <a:srgbClr val="F0EDE6"/>
      </a:lt2>
      <a:accent1>
        <a:srgbClr val="A57361"/>
      </a:accent1>
      <a:accent2>
        <a:srgbClr val="BE8856"/>
      </a:accent2>
      <a:accent3>
        <a:srgbClr val="BD9075"/>
      </a:accent3>
      <a:accent4>
        <a:srgbClr val="939081"/>
      </a:accent4>
      <a:accent5>
        <a:srgbClr val="A16D4C"/>
      </a:accent5>
      <a:accent6>
        <a:srgbClr val="8C8662"/>
      </a:accent6>
      <a:hlink>
        <a:srgbClr val="A57361"/>
      </a:hlink>
      <a:folHlink>
        <a:srgbClr val="8C8662"/>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is_win32_DN_V3" id="{65F5DFDA-B6D8-4F37-85B8-E95C858FA146}" vid="{998F2FB7-179B-41D4-99FF-60A4C828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6282DC-5D67-4C19-9A05-C65D9BF7BC78}">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2135656-72CC-4564-823F-B30D029964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3667383-B7F3-43FC-8965-135FDDEABCC5}">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{0EDEE466-A425-4F7B-9880-6808C75E56F0}05f950ec-c865-457c-93ae-9eb2ef1c603f-TFa19fa653-f273-4169-96ef-448bb1cd1027_win32</Template>
  <TotalTime>267</TotalTime>
  <Words>722</Words>
  <Application>Microsoft Office PowerPoint</Application>
  <PresentationFormat>Widescreen</PresentationFormat>
  <Paragraphs>45</Paragraphs>
  <Slides>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Neue Haas Grotesk Text Pro</vt:lpstr>
      <vt:lpstr>OasisVTI</vt:lpstr>
      <vt:lpstr>Sanitation  Project</vt:lpstr>
      <vt:lpstr>Review Feb 26</vt:lpstr>
      <vt:lpstr>Grafton Model Baptist</vt:lpstr>
      <vt:lpstr>REC MaYNARD</vt:lpstr>
      <vt:lpstr>Rec Primary Kossoh town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 Frear</dc:creator>
  <cp:lastModifiedBy>Alex Frear</cp:lastModifiedBy>
  <cp:revision>1</cp:revision>
  <dcterms:created xsi:type="dcterms:W3CDTF">2026-10-22T11:44:08Z</dcterms:created>
  <dcterms:modified xsi:type="dcterms:W3CDTF">2026-10-22T16:26:57Z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