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2" r:id="rId3"/>
    <p:sldId id="258" r:id="rId4"/>
    <p:sldId id="257" r:id="rId5"/>
    <p:sldId id="279" r:id="rId6"/>
    <p:sldId id="282" r:id="rId7"/>
    <p:sldId id="271" r:id="rId8"/>
    <p:sldId id="278" r:id="rId9"/>
    <p:sldId id="283" r:id="rId10"/>
    <p:sldId id="259" r:id="rId11"/>
    <p:sldId id="284" r:id="rId12"/>
    <p:sldId id="264" r:id="rId13"/>
    <p:sldId id="26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9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8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36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FE95-C148-D64D-83DA-B97073447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Hastings Sierra Leone Friendship Link</a:t>
            </a:r>
            <a:br>
              <a:rPr lang="en-US" dirty="0"/>
            </a:br>
            <a:r>
              <a:rPr lang="en-US" dirty="0"/>
              <a:t>Schools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9EE4-1D11-D448-919F-976EDFE52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66335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2661-824D-2C45-824A-31AC62E3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2023/4 Joint Project</a:t>
            </a:r>
            <a:br>
              <a:rPr lang="en-US" dirty="0"/>
            </a:br>
            <a:r>
              <a:rPr lang="en-US" dirty="0"/>
              <a:t>‘Protecting Our Future’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309F-09E0-DE45-A671-F1174B33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Planting trees</a:t>
            </a:r>
          </a:p>
          <a:p>
            <a:r>
              <a:rPr lang="en-US" sz="2400" dirty="0"/>
              <a:t>Recycling waste for classroom resources</a:t>
            </a:r>
          </a:p>
          <a:p>
            <a:r>
              <a:rPr lang="en-US" sz="2400" dirty="0"/>
              <a:t>………. And more to come</a:t>
            </a:r>
          </a:p>
        </p:txBody>
      </p:sp>
    </p:spTree>
    <p:extLst>
      <p:ext uri="{BB962C8B-B14F-4D97-AF65-F5344CB8AC3E}">
        <p14:creationId xmlns:p14="http://schemas.microsoft.com/office/powerpoint/2010/main" val="367904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E0A1-88A0-CBBB-DFBA-685A664C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ree with green leaves on it&#10;&#10;Description automatically generated">
            <a:extLst>
              <a:ext uri="{FF2B5EF4-FFF2-40B4-BE49-F238E27FC236}">
                <a16:creationId xmlns:a16="http://schemas.microsoft.com/office/drawing/2014/main" id="{FEDBBEEA-582B-F522-4C81-5607EF25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02" y="609600"/>
            <a:ext cx="3501116" cy="6232411"/>
          </a:xfrm>
        </p:spPr>
      </p:pic>
      <p:pic>
        <p:nvPicPr>
          <p:cNvPr id="9" name="Picture 8" descr="A paper with writing on it&#10;&#10;Description automatically generated">
            <a:extLst>
              <a:ext uri="{FF2B5EF4-FFF2-40B4-BE49-F238E27FC236}">
                <a16:creationId xmlns:a16="http://schemas.microsoft.com/office/drawing/2014/main" id="{20D34AB3-81B5-C663-FCD2-8CFB63EF5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124" y="609599"/>
            <a:ext cx="2727027" cy="6070600"/>
          </a:xfrm>
          <a:prstGeom prst="rect">
            <a:avLst/>
          </a:prstGeom>
        </p:spPr>
      </p:pic>
      <p:pic>
        <p:nvPicPr>
          <p:cNvPr id="13" name="Picture 12" descr="A group of people in green uniforms&#10;&#10;Description automatically generated">
            <a:extLst>
              <a:ext uri="{FF2B5EF4-FFF2-40B4-BE49-F238E27FC236}">
                <a16:creationId xmlns:a16="http://schemas.microsoft.com/office/drawing/2014/main" id="{F9D6DFB7-A291-0EAD-5F5A-3076CA2F17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158" y="609599"/>
            <a:ext cx="4412876" cy="58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ED11-2F61-E44B-B711-E73E79CA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8E10-1A2D-5A46-A6EB-6D6895079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Regular School Meetings</a:t>
            </a:r>
          </a:p>
          <a:p>
            <a:r>
              <a:rPr lang="en-US" sz="2400" dirty="0"/>
              <a:t>Regular IPC meetings</a:t>
            </a:r>
          </a:p>
          <a:p>
            <a:r>
              <a:rPr lang="en-US" sz="2400" dirty="0"/>
              <a:t>Plans to bring Sierra Leone colleagues to UK in June 2024</a:t>
            </a:r>
          </a:p>
          <a:p>
            <a:r>
              <a:rPr lang="en-US" sz="2400" dirty="0"/>
              <a:t>Build on our 2023/4 project ‘Protecting our Future’</a:t>
            </a:r>
          </a:p>
          <a:p>
            <a:r>
              <a:rPr lang="en-US" sz="2400" dirty="0"/>
              <a:t>Share plans and successes with colleagues in Sierra Leone</a:t>
            </a:r>
          </a:p>
          <a:p>
            <a:pPr lvl="1"/>
            <a:r>
              <a:rPr lang="en-US" sz="2000" dirty="0"/>
              <a:t>Francis Mason – Schools Coordinator</a:t>
            </a:r>
          </a:p>
          <a:p>
            <a:pPr lvl="1"/>
            <a:r>
              <a:rPr lang="en-US" sz="2000" dirty="0"/>
              <a:t>Teachers in partner schools and others interested</a:t>
            </a:r>
          </a:p>
          <a:p>
            <a:pPr lvl="1"/>
            <a:r>
              <a:rPr lang="en-US" sz="2000" dirty="0" err="1"/>
              <a:t>Jeitta</a:t>
            </a:r>
            <a:r>
              <a:rPr lang="en-US" sz="2000" dirty="0"/>
              <a:t> and </a:t>
            </a:r>
            <a:r>
              <a:rPr lang="en-US" sz="2000" dirty="0" err="1"/>
              <a:t>Suffian</a:t>
            </a:r>
            <a:r>
              <a:rPr lang="en-US" sz="2000" dirty="0"/>
              <a:t>, School Farms Managers</a:t>
            </a:r>
          </a:p>
        </p:txBody>
      </p:sp>
    </p:spTree>
    <p:extLst>
      <p:ext uri="{BB962C8B-B14F-4D97-AF65-F5344CB8AC3E}">
        <p14:creationId xmlns:p14="http://schemas.microsoft.com/office/powerpoint/2010/main" val="294116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B8E4-968E-3C4F-99A3-157C0177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59A5-4526-004E-ACF6-82D64CC86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International Pupil Councils</a:t>
            </a:r>
          </a:p>
          <a:p>
            <a:r>
              <a:rPr lang="en-US" sz="2400" dirty="0"/>
              <a:t>School Farms Project</a:t>
            </a:r>
          </a:p>
          <a:p>
            <a:r>
              <a:rPr lang="en-US" sz="2400" dirty="0"/>
              <a:t>Sanitation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5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8CA6-7DCA-83CD-C7D1-D4327FAC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9DEAC9CA-B54A-09D3-0D02-38B1FAD2E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38" y="551282"/>
            <a:ext cx="6909425" cy="3881437"/>
          </a:xfrm>
        </p:spPr>
      </p:pic>
      <p:pic>
        <p:nvPicPr>
          <p:cNvPr id="7" name="Picture 6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4CDDF9A2-B97D-0541-9F7E-8B85D15851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430" y="2425280"/>
            <a:ext cx="690942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0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F574-F9A1-FB43-94BB-E614F238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schools and their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BD1B-12D3-8E46-9ACF-A69E74A86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8963"/>
            <a:ext cx="8596668" cy="50331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All Saints CE Primary Academy					</a:t>
            </a:r>
            <a:r>
              <a:rPr lang="en-US" sz="2400" dirty="0" err="1"/>
              <a:t>Edest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St </a:t>
            </a:r>
            <a:r>
              <a:rPr lang="en-US" sz="2400" dirty="0" err="1"/>
              <a:t>Pauls</a:t>
            </a:r>
            <a:r>
              <a:rPr lang="en-US" sz="2400" dirty="0"/>
              <a:t>	CE Primary Academy					REC </a:t>
            </a:r>
            <a:r>
              <a:rPr lang="en-US" sz="2400" dirty="0" err="1"/>
              <a:t>Kossoh</a:t>
            </a:r>
            <a:r>
              <a:rPr lang="en-US" sz="2400" dirty="0"/>
              <a:t> Town</a:t>
            </a:r>
          </a:p>
          <a:p>
            <a:pPr marL="0" indent="0">
              <a:buNone/>
            </a:pPr>
            <a:r>
              <a:rPr lang="en-US" sz="2400" dirty="0"/>
              <a:t>Christ Church CE Primary Academy				</a:t>
            </a:r>
            <a:r>
              <a:rPr lang="en-US" sz="2400" dirty="0" err="1"/>
              <a:t>Kankalay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Guestling</a:t>
            </a:r>
            <a:r>
              <a:rPr lang="en-US" sz="2400" dirty="0"/>
              <a:t> Bradshaw CE Primary School			Maynard</a:t>
            </a:r>
          </a:p>
          <a:p>
            <a:pPr marL="0" indent="0">
              <a:buNone/>
            </a:pPr>
            <a:r>
              <a:rPr lang="en-US" sz="2400" dirty="0"/>
              <a:t>Battle Abbey Secondary School					Kelly’s Vocational College</a:t>
            </a:r>
          </a:p>
          <a:p>
            <a:pPr marL="0" indent="0">
              <a:buNone/>
            </a:pPr>
            <a:r>
              <a:rPr lang="en-US" sz="2400" dirty="0"/>
              <a:t>Battle and Langton CE Primary School			</a:t>
            </a:r>
            <a:r>
              <a:rPr lang="en-US" sz="2400" dirty="0" err="1"/>
              <a:t>Jui</a:t>
            </a:r>
            <a:r>
              <a:rPr lang="en-US" sz="2400" dirty="0"/>
              <a:t> Lower</a:t>
            </a:r>
          </a:p>
          <a:p>
            <a:pPr marL="0" indent="0">
              <a:buNone/>
            </a:pPr>
            <a:r>
              <a:rPr lang="en-US" sz="2400" dirty="0"/>
              <a:t>St </a:t>
            </a:r>
            <a:r>
              <a:rPr lang="en-US" sz="2400" dirty="0" err="1"/>
              <a:t>Leonards</a:t>
            </a:r>
            <a:r>
              <a:rPr lang="en-US" sz="2400" dirty="0"/>
              <a:t> CE Primary Academy				Model Baptist, Grafton</a:t>
            </a:r>
          </a:p>
          <a:p>
            <a:pPr marL="0" indent="0">
              <a:buNone/>
            </a:pPr>
            <a:r>
              <a:rPr lang="en-US" sz="2400" dirty="0"/>
              <a:t>Sacred Heart RC Primary School					REC Hastings</a:t>
            </a:r>
          </a:p>
          <a:p>
            <a:pPr marL="0" indent="0">
              <a:buNone/>
            </a:pPr>
            <a:r>
              <a:rPr lang="en-US" sz="2400" dirty="0"/>
              <a:t>St Mary </a:t>
            </a:r>
            <a:r>
              <a:rPr lang="en-US" sz="2400" dirty="0" err="1"/>
              <a:t>Magdalenes</a:t>
            </a:r>
            <a:r>
              <a:rPr lang="en-US" sz="2400" dirty="0"/>
              <a:t> RC Primary School			Beckley</a:t>
            </a:r>
          </a:p>
          <a:p>
            <a:pPr marL="0" indent="0">
              <a:buNone/>
            </a:pPr>
            <a:r>
              <a:rPr lang="en-US" sz="2400" dirty="0" err="1"/>
              <a:t>Sedlescombe</a:t>
            </a:r>
            <a:r>
              <a:rPr lang="en-US" sz="2400" dirty="0"/>
              <a:t> CE Primary Academy				REC </a:t>
            </a:r>
            <a:r>
              <a:rPr lang="en-US" sz="2400" dirty="0" err="1"/>
              <a:t>Jui</a:t>
            </a:r>
            <a:r>
              <a:rPr lang="en-US" sz="2400" dirty="0"/>
              <a:t> Upper</a:t>
            </a:r>
          </a:p>
          <a:p>
            <a:pPr marL="0" indent="0">
              <a:buNone/>
            </a:pPr>
            <a:r>
              <a:rPr lang="en-US" sz="2400" dirty="0"/>
              <a:t>St Peter and St Paul’s CE Primary School			Glory</a:t>
            </a:r>
          </a:p>
          <a:p>
            <a:pPr marL="0" indent="0">
              <a:buNone/>
            </a:pPr>
            <a:r>
              <a:rPr lang="en-US" sz="2400" dirty="0"/>
              <a:t>Ore Village Primary Academy					St Mulumba</a:t>
            </a:r>
          </a:p>
          <a:p>
            <a:pPr marL="0" indent="0">
              <a:buNone/>
            </a:pPr>
            <a:r>
              <a:rPr lang="en-US" sz="2400" dirty="0" err="1"/>
              <a:t>Claverham</a:t>
            </a:r>
            <a:r>
              <a:rPr lang="en-US" sz="2400" dirty="0"/>
              <a:t> Community College					Huntingdon Kola Tree JSS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76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130F-47D4-1A4E-AECB-86EA1333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Visits and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FDCB-6C65-2344-BAF1-79CEBF7AB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British Council is no longer giving grants</a:t>
            </a:r>
          </a:p>
          <a:p>
            <a:r>
              <a:rPr lang="en-US" sz="2800" dirty="0"/>
              <a:t>Funding now raised through </a:t>
            </a:r>
          </a:p>
          <a:p>
            <a:pPr lvl="1"/>
            <a:r>
              <a:rPr lang="en-US" sz="2800" dirty="0"/>
              <a:t>HSLFL donations,</a:t>
            </a:r>
          </a:p>
          <a:p>
            <a:pPr lvl="1"/>
            <a:r>
              <a:rPr lang="en-US" sz="2800" dirty="0"/>
              <a:t>schools fund raising events </a:t>
            </a:r>
          </a:p>
          <a:p>
            <a:pPr lvl="1"/>
            <a:r>
              <a:rPr lang="en-US" sz="2800" dirty="0"/>
              <a:t>other charities (Fonthill Foundation this time)</a:t>
            </a:r>
          </a:p>
          <a:p>
            <a:pPr lvl="1"/>
            <a:r>
              <a:rPr lang="en-US" sz="2800" dirty="0"/>
              <a:t>individual donations</a:t>
            </a:r>
          </a:p>
        </p:txBody>
      </p:sp>
    </p:spTree>
    <p:extLst>
      <p:ext uri="{BB962C8B-B14F-4D97-AF65-F5344CB8AC3E}">
        <p14:creationId xmlns:p14="http://schemas.microsoft.com/office/powerpoint/2010/main" val="62553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257E-5CD8-954D-A9CF-B739A8F6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October 2023 visit to Sierra Leone</a:t>
            </a:r>
            <a:br>
              <a:rPr lang="en-US" dirty="0"/>
            </a:br>
            <a:r>
              <a:rPr lang="en-US" dirty="0"/>
              <a:t>The first one since Covid in 2020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C8C9-A8FD-5A4D-8DD4-89675F59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5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12 teachers, 4 HSLFL members and Yvonne Johnson</a:t>
            </a:r>
          </a:p>
          <a:p>
            <a:pPr marL="0" indent="0">
              <a:buNone/>
            </a:pPr>
            <a:r>
              <a:rPr lang="en-US" sz="2000" dirty="0"/>
              <a:t>Timetable included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Joint training workshop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Headteachers workshop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Work in schools for teachers,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Visits to schools by Isabel, Corinne and </a:t>
            </a:r>
            <a:r>
              <a:rPr lang="en-US" sz="2000" dirty="0" err="1"/>
              <a:t>Jeitta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Sanitation Meeting and visits to schools by Richard, Alex and </a:t>
            </a:r>
            <a:r>
              <a:rPr lang="en-US" sz="2000" dirty="0" err="1"/>
              <a:t>Suffian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Reflection meeting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International Pupil Council meeting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School Farms Exhibition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7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6071-47DF-33E8-630E-C74256E0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Glory and REC Hastings</a:t>
            </a:r>
          </a:p>
        </p:txBody>
      </p:sp>
      <p:pic>
        <p:nvPicPr>
          <p:cNvPr id="9" name="Content Placeholder 8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45DF6697-E7A6-6A72-6C32-C1AB6742D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07" y="1435099"/>
            <a:ext cx="5859093" cy="4380369"/>
          </a:xfrm>
        </p:spPr>
      </p:pic>
      <p:pic>
        <p:nvPicPr>
          <p:cNvPr id="11" name="Picture 10" descr="A group of children in uniform&#10;&#10;Description automatically generated">
            <a:extLst>
              <a:ext uri="{FF2B5EF4-FFF2-40B4-BE49-F238E27FC236}">
                <a16:creationId xmlns:a16="http://schemas.microsoft.com/office/drawing/2014/main" id="{D612942A-6DB6-EAFB-46C5-E1D2BBADD9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51" y="1371033"/>
            <a:ext cx="5944787" cy="44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3499-AA5F-2952-2D6D-24E25118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Huntingdon Kola Tree and </a:t>
            </a:r>
            <a:r>
              <a:rPr lang="en-US" dirty="0" err="1"/>
              <a:t>Jui</a:t>
            </a:r>
            <a:endParaRPr lang="en-US" dirty="0"/>
          </a:p>
        </p:txBody>
      </p:sp>
      <p:pic>
        <p:nvPicPr>
          <p:cNvPr id="5" name="Content Placeholder 4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7836A15F-6052-1EA6-1358-CDFB82E02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9" y="1580089"/>
            <a:ext cx="5613959" cy="4197103"/>
          </a:xfrm>
        </p:spPr>
      </p:pic>
      <p:pic>
        <p:nvPicPr>
          <p:cNvPr id="7" name="Picture 6" descr="A couple of men standing in a room&#10;&#10;Description automatically generated">
            <a:extLst>
              <a:ext uri="{FF2B5EF4-FFF2-40B4-BE49-F238E27FC236}">
                <a16:creationId xmlns:a16="http://schemas.microsoft.com/office/drawing/2014/main" id="{C9D94970-9ACA-6E6A-E48D-5CC272FD95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688" y="1580089"/>
            <a:ext cx="5613958" cy="41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3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9F32-2620-AA62-9268-6128BDC9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fitted in ……</a:t>
            </a:r>
            <a:br>
              <a:rPr lang="en-US" dirty="0"/>
            </a:br>
            <a:r>
              <a:rPr lang="en-US" dirty="0"/>
              <a:t>Not bad for 8 days!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B0323-7F69-E497-C7CD-76FA41FC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A cooking lesson</a:t>
            </a:r>
          </a:p>
          <a:p>
            <a:pPr lvl="1"/>
            <a:r>
              <a:rPr lang="en-US" sz="2000" dirty="0"/>
              <a:t>Visit to the Chimpanzee Sanctuary </a:t>
            </a:r>
          </a:p>
          <a:p>
            <a:pPr lvl="1"/>
            <a:r>
              <a:rPr lang="en-US" sz="2000" dirty="0"/>
              <a:t>Lots of eating out courtesy of Yvonne, Mimi, Francis and Abie, and the school teachers</a:t>
            </a:r>
          </a:p>
          <a:p>
            <a:pPr lvl="1"/>
            <a:r>
              <a:rPr lang="en-US" sz="2000" dirty="0"/>
              <a:t>A visit to the beach</a:t>
            </a:r>
          </a:p>
          <a:p>
            <a:pPr lvl="1"/>
            <a:r>
              <a:rPr lang="en-US" sz="2000" dirty="0"/>
              <a:t>A visit to Francis Mason’s new project</a:t>
            </a:r>
          </a:p>
          <a:p>
            <a:pPr lvl="1"/>
            <a:r>
              <a:rPr lang="en-US" sz="2000" dirty="0"/>
              <a:t>A visit to Freetown, sight seeing and shopping</a:t>
            </a:r>
          </a:p>
          <a:p>
            <a:pPr lvl="1"/>
            <a:r>
              <a:rPr lang="en-US" sz="2000" dirty="0"/>
              <a:t>A meal out, treating our partners for all their hard work, support, friendship and care during our visit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7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4B89-2E5E-2299-6E29-0EE665A4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people wearing chef's hats and aprons&#10;&#10;Description automatically generated">
            <a:extLst>
              <a:ext uri="{FF2B5EF4-FFF2-40B4-BE49-F238E27FC236}">
                <a16:creationId xmlns:a16="http://schemas.microsoft.com/office/drawing/2014/main" id="{922B3D18-6AAC-553D-5671-D57F522D9D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571" y="1367117"/>
            <a:ext cx="6072095" cy="4554071"/>
          </a:xfrm>
          <a:prstGeom prst="rect">
            <a:avLst/>
          </a:prstGeom>
        </p:spPr>
      </p:pic>
      <p:pic>
        <p:nvPicPr>
          <p:cNvPr id="10" name="Content Placeholder 9" descr="A person holding a steering wheel&#10;&#10;Description automatically generated">
            <a:extLst>
              <a:ext uri="{FF2B5EF4-FFF2-40B4-BE49-F238E27FC236}">
                <a16:creationId xmlns:a16="http://schemas.microsoft.com/office/drawing/2014/main" id="{D4BFDF5A-F430-CC69-3D1C-D29124B95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09600"/>
            <a:ext cx="4414619" cy="5886160"/>
          </a:xfrm>
        </p:spPr>
      </p:pic>
    </p:spTree>
    <p:extLst>
      <p:ext uri="{BB962C8B-B14F-4D97-AF65-F5344CB8AC3E}">
        <p14:creationId xmlns:p14="http://schemas.microsoft.com/office/powerpoint/2010/main" val="64918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9BC7-9979-2DD9-D03B-6EA7845A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car parked next to a tree&#10;&#10;Description automatically generated">
            <a:extLst>
              <a:ext uri="{FF2B5EF4-FFF2-40B4-BE49-F238E27FC236}">
                <a16:creationId xmlns:a16="http://schemas.microsoft.com/office/drawing/2014/main" id="{B31373E4-CDD4-DCE9-453F-E6C091303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4271184" cy="5694912"/>
          </a:xfrm>
        </p:spPr>
      </p:pic>
      <p:pic>
        <p:nvPicPr>
          <p:cNvPr id="7" name="Picture 6" descr="People walking on a metal ladder in a forest&#10;&#10;Description automatically generated">
            <a:extLst>
              <a:ext uri="{FF2B5EF4-FFF2-40B4-BE49-F238E27FC236}">
                <a16:creationId xmlns:a16="http://schemas.microsoft.com/office/drawing/2014/main" id="{B2B6C687-5B34-FD73-E260-50BEAA6F5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6858"/>
            <a:ext cx="4518213" cy="60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59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{6B385248-CF99-4343-95D2-82FE867DBF09}tf10001060</Template>
  <TotalTime>7030</TotalTime>
  <Words>442</Words>
  <Application>Microsoft Macintosh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Hastings Sierra Leone Friendship Link Schools Report</vt:lpstr>
      <vt:lpstr>Our schools and their partners</vt:lpstr>
      <vt:lpstr>Funding for Visits and Projects</vt:lpstr>
      <vt:lpstr>Our October 2023 visit to Sierra Leone The first one since Covid in 2020 </vt:lpstr>
      <vt:lpstr>Glory and REC Hastings</vt:lpstr>
      <vt:lpstr>Huntingdon Kola Tree and Jui</vt:lpstr>
      <vt:lpstr>We also fitted in …… Not bad for 8 days!</vt:lpstr>
      <vt:lpstr>PowerPoint Presentation</vt:lpstr>
      <vt:lpstr>PowerPoint Presentation</vt:lpstr>
      <vt:lpstr>Our 2023/4 Joint Project ‘Protecting Our Future’</vt:lpstr>
      <vt:lpstr>PowerPoint Presentation</vt:lpstr>
      <vt:lpstr>What next?</vt:lpstr>
      <vt:lpstr>Other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Hastings Sierra Leone Friendship Link Schools Report</dc:title>
  <dc:creator>Isabel Hodger</dc:creator>
  <cp:lastModifiedBy>Robin Gray</cp:lastModifiedBy>
  <cp:revision>25</cp:revision>
  <dcterms:created xsi:type="dcterms:W3CDTF">2021-10-16T13:38:13Z</dcterms:created>
  <dcterms:modified xsi:type="dcterms:W3CDTF">2024-01-24T16:11:34Z</dcterms:modified>
</cp:coreProperties>
</file>