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2" r:id="rId3"/>
    <p:sldId id="267" r:id="rId4"/>
    <p:sldId id="263" r:id="rId5"/>
    <p:sldId id="258" r:id="rId6"/>
    <p:sldId id="265" r:id="rId7"/>
    <p:sldId id="257" r:id="rId8"/>
    <p:sldId id="270" r:id="rId9"/>
    <p:sldId id="266" r:id="rId10"/>
    <p:sldId id="269" r:id="rId11"/>
    <p:sldId id="259" r:id="rId12"/>
    <p:sldId id="260" r:id="rId13"/>
    <p:sldId id="261" r:id="rId14"/>
    <p:sldId id="268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44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875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41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7365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28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63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1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29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7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3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5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12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6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9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3FCA7-E705-EC4E-A34C-0DB6510E4154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7FA1B2F-89F1-FF4E-9D29-659BAD82C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1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7FE95-C148-D64D-83DA-B970734474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Hastings Sierra Leone Friendship Link</a:t>
            </a:r>
            <a:br>
              <a:rPr lang="en-US" dirty="0"/>
            </a:br>
            <a:r>
              <a:rPr lang="en-US" dirty="0"/>
              <a:t>Schools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29EE4-1D11-D448-919F-976EDFE52C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2019 - 2021</a:t>
            </a:r>
          </a:p>
        </p:txBody>
      </p:sp>
    </p:spTree>
    <p:extLst>
      <p:ext uri="{BB962C8B-B14F-4D97-AF65-F5344CB8AC3E}">
        <p14:creationId xmlns:p14="http://schemas.microsoft.com/office/powerpoint/2010/main" val="366335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5A45F-BFA8-3B45-8046-A2B34CA66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ever joint training session run by teachers</a:t>
            </a:r>
          </a:p>
        </p:txBody>
      </p:sp>
      <p:pic>
        <p:nvPicPr>
          <p:cNvPr id="5" name="Content Placeholder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A3E0454-AF31-A94D-AA4B-120245927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236303"/>
            <a:ext cx="5579165" cy="4184374"/>
          </a:xfrm>
        </p:spPr>
      </p:pic>
      <p:pic>
        <p:nvPicPr>
          <p:cNvPr id="7" name="Picture 6" descr="A picture containing person, indoor, table&#10;&#10;Description automatically generated">
            <a:extLst>
              <a:ext uri="{FF2B5EF4-FFF2-40B4-BE49-F238E27FC236}">
                <a16:creationId xmlns:a16="http://schemas.microsoft.com/office/drawing/2014/main" id="{72049ACD-4831-384E-A3CC-8F034DD73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84" y="2236304"/>
            <a:ext cx="5579166" cy="41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2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D2661-824D-2C45-824A-31AC62E3F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Waste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7309F-09E0-DE45-A671-F1174B332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These include in the UK</a:t>
            </a:r>
          </a:p>
          <a:p>
            <a:r>
              <a:rPr lang="en-US" dirty="0"/>
              <a:t>A beach and street clean</a:t>
            </a:r>
          </a:p>
          <a:p>
            <a:r>
              <a:rPr lang="en-US" dirty="0"/>
              <a:t>Collecting pens, crisp packets </a:t>
            </a:r>
            <a:r>
              <a:rPr lang="en-US" dirty="0" err="1"/>
              <a:t>etc</a:t>
            </a:r>
            <a:r>
              <a:rPr lang="en-US" dirty="0"/>
              <a:t> for recycling</a:t>
            </a:r>
          </a:p>
          <a:p>
            <a:r>
              <a:rPr lang="en-US" dirty="0"/>
              <a:t>Reducing electricity usage</a:t>
            </a:r>
          </a:p>
          <a:p>
            <a:pPr marL="0" indent="0">
              <a:buNone/>
            </a:pPr>
            <a:r>
              <a:rPr lang="en-US" dirty="0"/>
              <a:t>These include in Sierra Leone</a:t>
            </a:r>
          </a:p>
          <a:p>
            <a:r>
              <a:rPr lang="en-US" dirty="0"/>
              <a:t>Waste bins in every classroom</a:t>
            </a:r>
          </a:p>
          <a:p>
            <a:r>
              <a:rPr lang="en-US" dirty="0"/>
              <a:t>Compost bins in most schools</a:t>
            </a:r>
          </a:p>
          <a:p>
            <a:r>
              <a:rPr lang="en-US" dirty="0"/>
              <a:t>Planting trees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2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F26-34AB-8B4B-BD4A-0BA34E86B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Celebrations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9E2BC-0834-A649-BDF5-404FB4E69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2020 this took place in the Twin Town Centre</a:t>
            </a:r>
          </a:p>
          <a:p>
            <a:r>
              <a:rPr lang="en-US" dirty="0"/>
              <a:t>A virtual Community Celebration is now being set up in UK ready for viewing hopefully before Christmas.</a:t>
            </a:r>
          </a:p>
        </p:txBody>
      </p:sp>
    </p:spTree>
    <p:extLst>
      <p:ext uri="{BB962C8B-B14F-4D97-AF65-F5344CB8AC3E}">
        <p14:creationId xmlns:p14="http://schemas.microsoft.com/office/powerpoint/2010/main" val="4081965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B8E4-968E-3C4F-99A3-157C01775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959A5-4526-004E-ACF6-82D64CC86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International Pupil Councils</a:t>
            </a:r>
          </a:p>
          <a:p>
            <a:r>
              <a:rPr lang="en-US" sz="2400" dirty="0"/>
              <a:t>School Farms Project</a:t>
            </a:r>
          </a:p>
          <a:p>
            <a:r>
              <a:rPr lang="en-US" sz="2400" dirty="0"/>
              <a:t>Sanitation Project</a:t>
            </a:r>
          </a:p>
          <a:p>
            <a:r>
              <a:rPr lang="en-US" sz="2400" dirty="0"/>
              <a:t>Soccer Tournament</a:t>
            </a:r>
          </a:p>
          <a:p>
            <a:r>
              <a:rPr lang="en-US" sz="2400" dirty="0"/>
              <a:t>Social events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51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49AB2-057A-9F48-929E-A98E3E36B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IPC 2019 talking about waste recycling</a:t>
            </a:r>
          </a:p>
        </p:txBody>
      </p:sp>
      <p:pic>
        <p:nvPicPr>
          <p:cNvPr id="7" name="Clip38" descr="Clip38">
            <a:hlinkClick r:id="" action="ppaction://media"/>
            <a:extLst>
              <a:ext uri="{FF2B5EF4-FFF2-40B4-BE49-F238E27FC236}">
                <a16:creationId xmlns:a16="http://schemas.microsoft.com/office/drawing/2014/main" id="{6327D164-157F-7141-B2F2-0684AD05F3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5668" y="2160349"/>
            <a:ext cx="6900862" cy="388143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1F9F9B-F882-C049-947E-168E3E57C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70" y="2470191"/>
            <a:ext cx="4349007" cy="32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3ED11-2F61-E44B-B711-E73E79CAC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D8E10-1A2D-5A46-A6EB-6D6895079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Reconnect with UK schools in the spring</a:t>
            </a:r>
          </a:p>
          <a:p>
            <a:r>
              <a:rPr lang="en-US" sz="2400" dirty="0"/>
              <a:t>Watch for new British Council grant funding</a:t>
            </a:r>
          </a:p>
          <a:p>
            <a:r>
              <a:rPr lang="en-US" sz="2400" dirty="0"/>
              <a:t>Start IPC meetings again</a:t>
            </a:r>
          </a:p>
          <a:p>
            <a:r>
              <a:rPr lang="en-US" sz="2400" dirty="0"/>
              <a:t>Regular School Meetings</a:t>
            </a:r>
          </a:p>
          <a:p>
            <a:r>
              <a:rPr lang="en-US" sz="2400" dirty="0"/>
              <a:t>Keep connections with colleagues in Sierra Leone</a:t>
            </a:r>
          </a:p>
          <a:p>
            <a:pPr lvl="1"/>
            <a:r>
              <a:rPr lang="en-US" sz="2000" dirty="0"/>
              <a:t>Francis Mason – Schools Coordinator</a:t>
            </a:r>
          </a:p>
          <a:p>
            <a:pPr lvl="1"/>
            <a:r>
              <a:rPr lang="en-US" sz="2000" dirty="0"/>
              <a:t>Kelly Ferguson – Head of British Council in Freetown</a:t>
            </a:r>
          </a:p>
          <a:p>
            <a:pPr lvl="1"/>
            <a:r>
              <a:rPr lang="en-US" sz="2000" dirty="0"/>
              <a:t>Teachers in partner schools</a:t>
            </a:r>
          </a:p>
        </p:txBody>
      </p:sp>
    </p:spTree>
    <p:extLst>
      <p:ext uri="{BB962C8B-B14F-4D97-AF65-F5344CB8AC3E}">
        <p14:creationId xmlns:p14="http://schemas.microsoft.com/office/powerpoint/2010/main" val="294116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F574-F9A1-FB43-94BB-E614F2383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schools and their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1BD1B-12D3-8E46-9ACF-A69E74A86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dirty="0"/>
              <a:t>All Saints 					</a:t>
            </a:r>
            <a:r>
              <a:rPr lang="en-US" sz="2400" dirty="0" err="1"/>
              <a:t>Edest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St </a:t>
            </a:r>
            <a:r>
              <a:rPr lang="en-US" sz="2400" dirty="0" err="1"/>
              <a:t>Pauls</a:t>
            </a:r>
            <a:r>
              <a:rPr lang="en-US" sz="2400" dirty="0"/>
              <a:t>						</a:t>
            </a:r>
            <a:r>
              <a:rPr lang="en-US" sz="2400" dirty="0" err="1"/>
              <a:t>Kossoh</a:t>
            </a:r>
            <a:r>
              <a:rPr lang="en-US" sz="2400" dirty="0"/>
              <a:t> Town</a:t>
            </a:r>
          </a:p>
          <a:p>
            <a:pPr marL="0" indent="0">
              <a:buNone/>
            </a:pPr>
            <a:r>
              <a:rPr lang="en-US" sz="2400" dirty="0"/>
              <a:t>Christ Church					</a:t>
            </a:r>
            <a:r>
              <a:rPr lang="en-US" sz="2400" dirty="0" err="1"/>
              <a:t>Kankalay</a:t>
            </a: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Guestling</a:t>
            </a:r>
            <a:r>
              <a:rPr lang="en-US" sz="2400" dirty="0"/>
              <a:t> Bradshaw			Maynard</a:t>
            </a:r>
          </a:p>
          <a:p>
            <a:pPr marL="0" indent="0">
              <a:buNone/>
            </a:pPr>
            <a:r>
              <a:rPr lang="en-US" sz="2400" dirty="0" err="1"/>
              <a:t>Claverham</a:t>
            </a:r>
            <a:r>
              <a:rPr lang="en-US" sz="2400" dirty="0"/>
              <a:t> Community College	Huntingdon Kola Tree</a:t>
            </a:r>
          </a:p>
          <a:p>
            <a:pPr marL="0" indent="0">
              <a:buNone/>
            </a:pPr>
            <a:r>
              <a:rPr lang="en-US" sz="2400" dirty="0"/>
              <a:t>Battle Abbey Secondary 		Kelly’s Vocational College</a:t>
            </a:r>
          </a:p>
          <a:p>
            <a:pPr marL="0" indent="0">
              <a:buNone/>
            </a:pPr>
            <a:r>
              <a:rPr lang="en-US" sz="2400" dirty="0"/>
              <a:t>Battle and Langton			</a:t>
            </a:r>
            <a:r>
              <a:rPr lang="en-US" sz="2400" dirty="0" err="1"/>
              <a:t>Jui</a:t>
            </a:r>
            <a:r>
              <a:rPr lang="en-US" sz="2400" dirty="0"/>
              <a:t> Lower</a:t>
            </a:r>
          </a:p>
          <a:p>
            <a:pPr marL="0" indent="0">
              <a:buNone/>
            </a:pPr>
            <a:r>
              <a:rPr lang="en-US" sz="2400" dirty="0"/>
              <a:t>St </a:t>
            </a:r>
            <a:r>
              <a:rPr lang="en-US" sz="2400" dirty="0" err="1"/>
              <a:t>Leonards</a:t>
            </a:r>
            <a:r>
              <a:rPr lang="en-US" sz="2400" dirty="0"/>
              <a:t> CE				Model Baptist, Grafton</a:t>
            </a:r>
          </a:p>
          <a:p>
            <a:pPr marL="0" indent="0">
              <a:buNone/>
            </a:pPr>
            <a:r>
              <a:rPr lang="en-US" sz="2400" dirty="0"/>
              <a:t>Sacred Heart					REC Hastings</a:t>
            </a:r>
          </a:p>
          <a:p>
            <a:pPr marL="0" indent="0">
              <a:buNone/>
            </a:pPr>
            <a:r>
              <a:rPr lang="en-US" sz="2400" dirty="0"/>
              <a:t>St Mary </a:t>
            </a:r>
            <a:r>
              <a:rPr lang="en-US" sz="2400" dirty="0" err="1"/>
              <a:t>Magdelenes</a:t>
            </a:r>
            <a:r>
              <a:rPr lang="en-US" sz="2400" dirty="0"/>
              <a:t>			Beckley</a:t>
            </a:r>
          </a:p>
          <a:p>
            <a:pPr marL="0" indent="0">
              <a:buNone/>
            </a:pPr>
            <a:r>
              <a:rPr lang="en-US" sz="2400" dirty="0" err="1"/>
              <a:t>Sedlescombe</a:t>
            </a:r>
            <a:r>
              <a:rPr lang="en-US" sz="2400" dirty="0"/>
              <a:t>					</a:t>
            </a:r>
            <a:r>
              <a:rPr lang="en-US" sz="2400" dirty="0" err="1"/>
              <a:t>Jui</a:t>
            </a:r>
            <a:r>
              <a:rPr lang="en-US" sz="2400" dirty="0"/>
              <a:t> Upper</a:t>
            </a:r>
          </a:p>
        </p:txBody>
      </p:sp>
    </p:spTree>
    <p:extLst>
      <p:ext uri="{BB962C8B-B14F-4D97-AF65-F5344CB8AC3E}">
        <p14:creationId xmlns:p14="http://schemas.microsoft.com/office/powerpoint/2010/main" val="1661761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A0C8-F8FD-F647-B4AC-AB97EE6A8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Kankalay</a:t>
            </a:r>
            <a:r>
              <a:rPr lang="en-US" dirty="0"/>
              <a:t>, </a:t>
            </a:r>
            <a:r>
              <a:rPr lang="en-US" dirty="0" err="1"/>
              <a:t>Jui</a:t>
            </a:r>
            <a:r>
              <a:rPr lang="en-US" dirty="0"/>
              <a:t> Upper and Beckley</a:t>
            </a:r>
          </a:p>
        </p:txBody>
      </p:sp>
      <p:pic>
        <p:nvPicPr>
          <p:cNvPr id="9" name="Content Placeholder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07668FC-63B7-5D4E-BCB0-CFEEB2E31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844" y="2248930"/>
            <a:ext cx="2807750" cy="3743668"/>
          </a:xfrm>
        </p:spPr>
      </p:pic>
      <p:pic>
        <p:nvPicPr>
          <p:cNvPr id="11" name="Picture 10" descr="A person writing on a blackboard&#10;&#10;Description automatically generated">
            <a:extLst>
              <a:ext uri="{FF2B5EF4-FFF2-40B4-BE49-F238E27FC236}">
                <a16:creationId xmlns:a16="http://schemas.microsoft.com/office/drawing/2014/main" id="{2A964D5A-5C6E-4E4A-B403-929ADEF76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264" y="2421924"/>
            <a:ext cx="3852848" cy="2889636"/>
          </a:xfrm>
          <a:prstGeom prst="rect">
            <a:avLst/>
          </a:prstGeom>
        </p:spPr>
      </p:pic>
      <p:pic>
        <p:nvPicPr>
          <p:cNvPr id="13" name="Picture 12" descr="A picture containing outdoor, sky, ground, person&#10;&#10;Description automatically generated">
            <a:extLst>
              <a:ext uri="{FF2B5EF4-FFF2-40B4-BE49-F238E27FC236}">
                <a16:creationId xmlns:a16="http://schemas.microsoft.com/office/drawing/2014/main" id="{CB97780E-450E-F449-BA8E-261D59F14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494" y="2421923"/>
            <a:ext cx="3669155" cy="275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16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3F00A-095F-7640-B4E6-0D996AB10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Sierra Leone schools looking for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F95EB-B21D-C74E-9835-CF25BD1B2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Hunting </a:t>
            </a:r>
            <a:r>
              <a:rPr lang="en-US" sz="2400" dirty="0" err="1"/>
              <a:t>Jui</a:t>
            </a:r>
            <a:r>
              <a:rPr lang="en-US" sz="2400" dirty="0"/>
              <a:t> Secondary</a:t>
            </a:r>
          </a:p>
          <a:p>
            <a:r>
              <a:rPr lang="en-US" sz="2400" dirty="0"/>
              <a:t>St Mulumba</a:t>
            </a:r>
          </a:p>
          <a:p>
            <a:r>
              <a:rPr lang="en-US" sz="2400" dirty="0"/>
              <a:t>Glory</a:t>
            </a:r>
          </a:p>
          <a:p>
            <a:r>
              <a:rPr lang="en-US" sz="2400" dirty="0"/>
              <a:t>Christ Standard</a:t>
            </a:r>
          </a:p>
          <a:p>
            <a:r>
              <a:rPr lang="en-US" sz="2400" dirty="0" err="1"/>
              <a:t>Rokel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1788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1130F-47D4-1A4E-AECB-86EA1333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British Council Grant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8FDCB-6C65-2344-BAF1-79CEBF7AB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Cluster grants 2018-2021</a:t>
            </a:r>
          </a:p>
          <a:p>
            <a:r>
              <a:rPr lang="en-US" sz="2800" dirty="0"/>
              <a:t>Training</a:t>
            </a:r>
          </a:p>
          <a:p>
            <a:r>
              <a:rPr lang="en-US" sz="2800" dirty="0"/>
              <a:t>Zero Waste Project</a:t>
            </a:r>
          </a:p>
          <a:p>
            <a:r>
              <a:rPr lang="en-US" sz="2800" dirty="0"/>
              <a:t>Reciprocal Visits</a:t>
            </a:r>
          </a:p>
          <a:p>
            <a:r>
              <a:rPr lang="en-US" sz="2800" dirty="0"/>
              <a:t>Community Celebrations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35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BB702-F358-7149-BD14-468AFA5FF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F4F34-CFDC-6A41-855F-BF65C2210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teachers gained a Global Teacher Award.</a:t>
            </a:r>
          </a:p>
        </p:txBody>
      </p:sp>
    </p:spTree>
    <p:extLst>
      <p:ext uri="{BB962C8B-B14F-4D97-AF65-F5344CB8AC3E}">
        <p14:creationId xmlns:p14="http://schemas.microsoft.com/office/powerpoint/2010/main" val="3157327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D257E-5CD8-954D-A9CF-B739A8F68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Reciprocal Visits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0C8C9-A8FD-5A4D-8DD4-89675F595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February 2019 – </a:t>
            </a:r>
            <a:r>
              <a:rPr lang="en-US" dirty="0" err="1"/>
              <a:t>Claverham</a:t>
            </a:r>
            <a:r>
              <a:rPr lang="en-US" dirty="0"/>
              <a:t> Community College installed a solar panel, laptop, projector and screen at Huntingdon Kola Tree with money raised by the school</a:t>
            </a:r>
          </a:p>
          <a:p>
            <a:r>
              <a:rPr lang="en-US" dirty="0"/>
              <a:t>June 2019 – Teachers from Sierra Leone visited UK</a:t>
            </a:r>
          </a:p>
          <a:p>
            <a:r>
              <a:rPr lang="en-US" dirty="0"/>
              <a:t>February 2020 – 18 teachers and 5 HSLFL members visited Sierra Leone, the largest group ever. </a:t>
            </a:r>
          </a:p>
          <a:p>
            <a:pPr lvl="1"/>
            <a:r>
              <a:rPr lang="en-US" dirty="0"/>
              <a:t>First ever joint training day run by teachers from UK</a:t>
            </a:r>
          </a:p>
          <a:p>
            <a:pPr lvl="1"/>
            <a:r>
              <a:rPr lang="en-US" dirty="0"/>
              <a:t>First ever cooking lesson</a:t>
            </a:r>
          </a:p>
          <a:p>
            <a:pPr lvl="1"/>
            <a:r>
              <a:rPr lang="en-US" dirty="0"/>
              <a:t>First ever visit to the Chimpanzee Sanctuary (for most of us)</a:t>
            </a:r>
          </a:p>
          <a:p>
            <a:pPr lvl="1"/>
            <a:r>
              <a:rPr lang="en-US" dirty="0"/>
              <a:t>First ever taste of giant prawns!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Sadly no further visits since then.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67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38E2-4064-5241-A5E7-3C542651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use of the solar panel powered laptop and projector at Huntingdon Kola Tree</a:t>
            </a:r>
          </a:p>
        </p:txBody>
      </p:sp>
      <p:pic>
        <p:nvPicPr>
          <p:cNvPr id="5" name="Content Placeholder 4" descr="A picture containing person, standing, indoor&#10;&#10;Description automatically generated">
            <a:extLst>
              <a:ext uri="{FF2B5EF4-FFF2-40B4-BE49-F238E27FC236}">
                <a16:creationId xmlns:a16="http://schemas.microsoft.com/office/drawing/2014/main" id="{8488D857-31B0-1148-88A4-34CD24155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119" y="2119313"/>
            <a:ext cx="1886809" cy="3881437"/>
          </a:xfrm>
        </p:spPr>
      </p:pic>
      <p:pic>
        <p:nvPicPr>
          <p:cNvPr id="7" name="Picture 6" descr="A picture containing floor, indoor, room, ceiling&#10;&#10;Description automatically generated">
            <a:extLst>
              <a:ext uri="{FF2B5EF4-FFF2-40B4-BE49-F238E27FC236}">
                <a16:creationId xmlns:a16="http://schemas.microsoft.com/office/drawing/2014/main" id="{58D40783-C7FE-7E44-AFF1-51A877FED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052" y="2119313"/>
            <a:ext cx="5131904" cy="384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29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73B1-4C83-7846-8E5D-2BB73A9A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Infant classes at </a:t>
            </a:r>
            <a:r>
              <a:rPr lang="en-US" dirty="0" err="1"/>
              <a:t>Rokel</a:t>
            </a:r>
            <a:endParaRPr lang="en-US" dirty="0"/>
          </a:p>
        </p:txBody>
      </p:sp>
      <p:pic>
        <p:nvPicPr>
          <p:cNvPr id="5" name="Content Placeholder 4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7F77C296-574C-7D41-9FE3-8A090A3CD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172" y="1276913"/>
            <a:ext cx="7205297" cy="5403973"/>
          </a:xfrm>
        </p:spPr>
      </p:pic>
    </p:spTree>
    <p:extLst>
      <p:ext uri="{BB962C8B-B14F-4D97-AF65-F5344CB8AC3E}">
        <p14:creationId xmlns:p14="http://schemas.microsoft.com/office/powerpoint/2010/main" val="170924330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{6B385248-CF99-4343-95D2-82FE867DBF09}tf10001060</Template>
  <TotalTime>78</TotalTime>
  <Words>414</Words>
  <Application>Microsoft Macintosh PowerPoint</Application>
  <PresentationFormat>Widescreen</PresentationFormat>
  <Paragraphs>70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Facet</vt:lpstr>
      <vt:lpstr>Hastings Sierra Leone Friendship Link Schools Report</vt:lpstr>
      <vt:lpstr>Our schools and their partners</vt:lpstr>
      <vt:lpstr>Kankalay, Jui Upper and Beckley</vt:lpstr>
      <vt:lpstr>Sierra Leone schools looking for partnerships</vt:lpstr>
      <vt:lpstr>British Council Grant funding</vt:lpstr>
      <vt:lpstr>Training</vt:lpstr>
      <vt:lpstr>Reciprocal Visits</vt:lpstr>
      <vt:lpstr>Making use of the solar panel powered laptop and projector at Huntingdon Kola Tree</vt:lpstr>
      <vt:lpstr>Infant classes at Rokel</vt:lpstr>
      <vt:lpstr>Our first ever joint training session run by teachers</vt:lpstr>
      <vt:lpstr>Zero Waste Projects</vt:lpstr>
      <vt:lpstr>Community Celebrations</vt:lpstr>
      <vt:lpstr>Other activities</vt:lpstr>
      <vt:lpstr>IPC 2019 talking about waste recycling</vt:lpstr>
      <vt:lpstr>What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Hastings Sierra Leone Friendship Link Schools Report</dc:title>
  <dc:creator>Isabel Hodger</dc:creator>
  <cp:lastModifiedBy>Isabel Hodger</cp:lastModifiedBy>
  <cp:revision>2</cp:revision>
  <dcterms:created xsi:type="dcterms:W3CDTF">2021-10-16T13:38:13Z</dcterms:created>
  <dcterms:modified xsi:type="dcterms:W3CDTF">2021-10-16T14:56:14Z</dcterms:modified>
</cp:coreProperties>
</file>