
<file path=[Content_Types].xml><?xml version="1.0" encoding="utf-8"?>
<Types xmlns="http://schemas.openxmlformats.org/package/2006/content-types">
  <Default Extension="xml" ContentType="application/xml"/>
  <Default Extension="mp4" ContentType="video/mp4"/>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8" r:id="rId6"/>
    <p:sldId id="266" r:id="rId7"/>
    <p:sldId id="261" r:id="rId8"/>
    <p:sldId id="269" r:id="rId9"/>
    <p:sldId id="263" r:id="rId10"/>
    <p:sldId id="264" r:id="rId11"/>
    <p:sldId id="265" r:id="rId12"/>
    <p:sldId id="270"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astingshastings.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1" Type="http://schemas.microsoft.com/office/2007/relationships/media" Target="../media/media1.mp4"/><Relationship Id="rId2" Type="http://schemas.openxmlformats.org/officeDocument/2006/relationships/video" Target="../media/media1.mp4"/></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Hastings Sierra Leone Friendship Link Seeds Challenge</a:t>
            </a:r>
            <a:endParaRPr lang="en-US" dirty="0"/>
          </a:p>
        </p:txBody>
      </p:sp>
      <p:sp>
        <p:nvSpPr>
          <p:cNvPr id="3" name="Subtitle 2"/>
          <p:cNvSpPr>
            <a:spLocks noGrp="1"/>
          </p:cNvSpPr>
          <p:nvPr>
            <p:ph type="subTitle" idx="1"/>
          </p:nvPr>
        </p:nvSpPr>
        <p:spPr>
          <a:xfrm>
            <a:off x="1507067" y="4050833"/>
            <a:ext cx="7766936" cy="1856807"/>
          </a:xfrm>
        </p:spPr>
        <p:txBody>
          <a:bodyPr>
            <a:normAutofit/>
          </a:bodyPr>
          <a:lstStyle/>
          <a:p>
            <a:pPr algn="ctr"/>
            <a:r>
              <a:rPr lang="en-US" sz="2800" dirty="0" smtClean="0"/>
              <a:t>With the help of the British Council Connecting Classrooms Grant</a:t>
            </a:r>
          </a:p>
          <a:p>
            <a:pPr algn="ctr"/>
            <a:r>
              <a:rPr lang="en-US" sz="2800" dirty="0" smtClean="0"/>
              <a:t>Isabel </a:t>
            </a:r>
            <a:r>
              <a:rPr lang="en-US" sz="2800" dirty="0" err="1" smtClean="0"/>
              <a:t>Hodger</a:t>
            </a:r>
            <a:r>
              <a:rPr lang="en-US" sz="2800" dirty="0" smtClean="0"/>
              <a:t> – Schools Co-</a:t>
            </a:r>
            <a:r>
              <a:rPr lang="en-US" sz="2800" dirty="0" err="1" smtClean="0"/>
              <a:t>ordinator</a:t>
            </a:r>
            <a:endParaRPr lang="en-US" sz="2800" dirty="0" smtClean="0"/>
          </a:p>
          <a:p>
            <a:pPr algn="ctr"/>
            <a:endParaRPr lang="en-US" sz="2800" dirty="0"/>
          </a:p>
          <a:p>
            <a:pPr algn="ctr"/>
            <a:endParaRPr lang="en-US" sz="2800" dirty="0"/>
          </a:p>
        </p:txBody>
      </p:sp>
    </p:spTree>
    <p:extLst>
      <p:ext uri="{BB962C8B-B14F-4D97-AF65-F5344CB8AC3E}">
        <p14:creationId xmlns:p14="http://schemas.microsoft.com/office/powerpoint/2010/main" val="201138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14870"/>
            <a:ext cx="8596668" cy="1320800"/>
          </a:xfrm>
        </p:spPr>
        <p:txBody>
          <a:bodyPr/>
          <a:lstStyle/>
          <a:p>
            <a:pPr algn="ctr"/>
            <a:r>
              <a:rPr lang="en-US" dirty="0" smtClean="0"/>
              <a:t>St Mulumba with head teacher </a:t>
            </a:r>
            <a:br>
              <a:rPr lang="en-US" dirty="0" smtClean="0"/>
            </a:br>
            <a:r>
              <a:rPr lang="en-US" dirty="0" smtClean="0"/>
              <a:t>Elizabeth </a:t>
            </a:r>
            <a:r>
              <a:rPr lang="en-US" dirty="0" err="1" smtClean="0"/>
              <a:t>Lamin</a:t>
            </a:r>
            <a:endParaRPr lang="en-US" dirty="0"/>
          </a:p>
        </p:txBody>
      </p:sp>
      <p:sp>
        <p:nvSpPr>
          <p:cNvPr id="3" name="Content Placeholder 2"/>
          <p:cNvSpPr>
            <a:spLocks noGrp="1"/>
          </p:cNvSpPr>
          <p:nvPr>
            <p:ph idx="1"/>
          </p:nvPr>
        </p:nvSpPr>
        <p:spPr/>
        <p:txBody>
          <a:bodyPr/>
          <a:lstStyle/>
          <a:p>
            <a:r>
              <a:rPr lang="en-US" dirty="0" smtClean="0"/>
              <a:t>“For </a:t>
            </a:r>
            <a:r>
              <a:rPr lang="en-US" dirty="0"/>
              <a:t>me </a:t>
            </a:r>
            <a:r>
              <a:rPr lang="en-US" dirty="0" smtClean="0"/>
              <a:t>I planted </a:t>
            </a:r>
            <a:r>
              <a:rPr lang="en-US" dirty="0"/>
              <a:t>my seeds near  my  house and I have </a:t>
            </a:r>
            <a:r>
              <a:rPr lang="en-US" dirty="0" smtClean="0"/>
              <a:t>harvested </a:t>
            </a:r>
            <a:r>
              <a:rPr lang="en-US" dirty="0"/>
              <a:t>the </a:t>
            </a:r>
            <a:r>
              <a:rPr lang="en-US" dirty="0" smtClean="0"/>
              <a:t>corn, </a:t>
            </a:r>
            <a:r>
              <a:rPr lang="en-US" dirty="0" err="1" smtClean="0"/>
              <a:t>crain</a:t>
            </a:r>
            <a:r>
              <a:rPr lang="en-US" dirty="0" smtClean="0"/>
              <a:t> </a:t>
            </a:r>
            <a:r>
              <a:rPr lang="en-US" dirty="0" err="1"/>
              <a:t>crain</a:t>
            </a:r>
            <a:r>
              <a:rPr lang="en-US" dirty="0"/>
              <a:t> and </a:t>
            </a:r>
            <a:r>
              <a:rPr lang="en-US" dirty="0" smtClean="0"/>
              <a:t>green </a:t>
            </a:r>
            <a:r>
              <a:rPr lang="en-US" dirty="0"/>
              <a:t>and sold it at </a:t>
            </a:r>
            <a:r>
              <a:rPr lang="en-US" dirty="0" smtClean="0"/>
              <a:t>150000 Le. So </a:t>
            </a:r>
            <a:r>
              <a:rPr lang="en-US" dirty="0"/>
              <a:t>by the time we reopen I will get the money back to buy another seeds for planting  in </a:t>
            </a:r>
            <a:r>
              <a:rPr lang="en-US" dirty="0" smtClean="0"/>
              <a:t>school.”</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550" y="3031550"/>
            <a:ext cx="2584046" cy="3445394"/>
          </a:xfrm>
          <a:prstGeom prst="rect">
            <a:avLst/>
          </a:prstGeom>
        </p:spPr>
      </p:pic>
    </p:spTree>
    <p:extLst>
      <p:ext uri="{BB962C8B-B14F-4D97-AF65-F5344CB8AC3E}">
        <p14:creationId xmlns:p14="http://schemas.microsoft.com/office/powerpoint/2010/main" val="1435824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Jui</a:t>
            </a:r>
            <a:r>
              <a:rPr lang="en-US" dirty="0" smtClean="0"/>
              <a:t> Upper</a:t>
            </a:r>
            <a:br>
              <a:rPr lang="en-US" dirty="0" smtClean="0"/>
            </a:br>
            <a:r>
              <a:rPr lang="en-US" sz="2000" dirty="0" smtClean="0">
                <a:solidFill>
                  <a:schemeClr val="tx1"/>
                </a:solidFill>
              </a:rPr>
              <a:t>“The </a:t>
            </a:r>
            <a:r>
              <a:rPr lang="en-US" sz="2000" dirty="0">
                <a:solidFill>
                  <a:schemeClr val="tx1"/>
                </a:solidFill>
              </a:rPr>
              <a:t>head teacher of R.E.C </a:t>
            </a:r>
            <a:r>
              <a:rPr lang="en-US" sz="2000" dirty="0" err="1">
                <a:solidFill>
                  <a:schemeClr val="tx1"/>
                </a:solidFill>
              </a:rPr>
              <a:t>Jui</a:t>
            </a:r>
            <a:r>
              <a:rPr lang="en-US" sz="2000" dirty="0">
                <a:solidFill>
                  <a:schemeClr val="tx1"/>
                </a:solidFill>
              </a:rPr>
              <a:t> Upper Infant School harvesting one of the plants which is call </a:t>
            </a:r>
            <a:r>
              <a:rPr lang="en-US" sz="2000" dirty="0" err="1">
                <a:solidFill>
                  <a:schemeClr val="tx1"/>
                </a:solidFill>
              </a:rPr>
              <a:t>crain</a:t>
            </a:r>
            <a:r>
              <a:rPr lang="en-US" sz="2000" dirty="0">
                <a:solidFill>
                  <a:schemeClr val="tx1"/>
                </a:solidFill>
              </a:rPr>
              <a:t> </a:t>
            </a:r>
            <a:r>
              <a:rPr lang="en-US" sz="2000" dirty="0" err="1" smtClean="0">
                <a:solidFill>
                  <a:schemeClr val="tx1"/>
                </a:solidFill>
              </a:rPr>
              <a:t>crain</a:t>
            </a:r>
            <a:r>
              <a:rPr lang="en-US" sz="2000" dirty="0" smtClean="0">
                <a:solidFill>
                  <a:schemeClr val="tx1"/>
                </a:solidFill>
              </a:rPr>
              <a:t>” </a:t>
            </a:r>
            <a:r>
              <a:rPr lang="en-US" sz="2000" dirty="0">
                <a:solidFill>
                  <a:schemeClr val="tx1"/>
                </a:solidFill>
              </a:rPr>
              <a:t>writes </a:t>
            </a:r>
            <a:r>
              <a:rPr lang="en-US" sz="2000" dirty="0" smtClean="0">
                <a:solidFill>
                  <a:schemeClr val="tx1"/>
                </a:solidFill>
              </a:rPr>
              <a:t>teacher </a:t>
            </a:r>
            <a:r>
              <a:rPr lang="en-US" sz="2000" dirty="0" err="1" smtClean="0">
                <a:solidFill>
                  <a:schemeClr val="tx1"/>
                </a:solidFill>
              </a:rPr>
              <a:t>Serrah</a:t>
            </a:r>
            <a:r>
              <a:rPr lang="en-US" sz="2000" dirty="0" smtClean="0">
                <a:solidFill>
                  <a:schemeClr val="tx1"/>
                </a:solidFill>
              </a:rPr>
              <a:t> </a:t>
            </a:r>
            <a:r>
              <a:rPr lang="en-US" sz="2000" dirty="0" err="1" smtClean="0">
                <a:solidFill>
                  <a:schemeClr val="tx1"/>
                </a:solidFill>
              </a:rPr>
              <a:t>Conteh</a:t>
            </a:r>
            <a:r>
              <a:rPr lang="en-US" sz="2000" dirty="0" smtClean="0">
                <a:solidFill>
                  <a:schemeClr val="tx1"/>
                </a:solidFill>
              </a:rPr>
              <a:t>. </a:t>
            </a: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2160589"/>
            <a:ext cx="3972674" cy="29795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327" y="2160589"/>
            <a:ext cx="3972675" cy="2979506"/>
          </a:xfrm>
          <a:prstGeom prst="rect">
            <a:avLst/>
          </a:prstGeom>
        </p:spPr>
      </p:pic>
    </p:spTree>
    <p:extLst>
      <p:ext uri="{BB962C8B-B14F-4D97-AF65-F5344CB8AC3E}">
        <p14:creationId xmlns:p14="http://schemas.microsoft.com/office/powerpoint/2010/main" val="41897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t>
            </a:r>
            <a:r>
              <a:rPr lang="is-IS" dirty="0" smtClean="0"/>
              <a:t>… with £200</a:t>
            </a:r>
            <a:endParaRPr lang="en-US" dirty="0"/>
          </a:p>
        </p:txBody>
      </p:sp>
      <p:sp>
        <p:nvSpPr>
          <p:cNvPr id="3" name="Content Placeholder 2"/>
          <p:cNvSpPr>
            <a:spLocks noGrp="1"/>
          </p:cNvSpPr>
          <p:nvPr>
            <p:ph idx="1"/>
          </p:nvPr>
        </p:nvSpPr>
        <p:spPr/>
        <p:txBody>
          <a:bodyPr/>
          <a:lstStyle/>
          <a:p>
            <a:r>
              <a:rPr lang="en-US" dirty="0" smtClean="0"/>
              <a:t>21 schools received £9 to buy seeds</a:t>
            </a:r>
          </a:p>
          <a:p>
            <a:r>
              <a:rPr lang="en-US" dirty="0" smtClean="0"/>
              <a:t>Many large areas of crops were grown and harvested</a:t>
            </a:r>
          </a:p>
          <a:p>
            <a:r>
              <a:rPr lang="en-US" dirty="0" smtClean="0"/>
              <a:t>Many children, teachers, families, friends and schools benefitted from the harvest.</a:t>
            </a:r>
          </a:p>
          <a:p>
            <a:r>
              <a:rPr lang="en-US" dirty="0" smtClean="0"/>
              <a:t>Some crops were eaten, some were sold.</a:t>
            </a:r>
          </a:p>
          <a:p>
            <a:r>
              <a:rPr lang="en-US" dirty="0" smtClean="0"/>
              <a:t>New seeds were bought to plant a further crop.</a:t>
            </a:r>
          </a:p>
          <a:p>
            <a:r>
              <a:rPr lang="en-US" dirty="0" smtClean="0"/>
              <a:t>Equipment was bought for schools.</a:t>
            </a:r>
          </a:p>
          <a:p>
            <a:endParaRPr lang="en-US" dirty="0"/>
          </a:p>
          <a:p>
            <a:r>
              <a:rPr lang="en-US" dirty="0" smtClean="0"/>
              <a:t>Well done to all the schools who took part in this challenge and worked hard to make it so successful.</a:t>
            </a:r>
            <a:endParaRPr lang="en-US" dirty="0"/>
          </a:p>
        </p:txBody>
      </p:sp>
    </p:spTree>
    <p:extLst>
      <p:ext uri="{BB962C8B-B14F-4D97-AF65-F5344CB8AC3E}">
        <p14:creationId xmlns:p14="http://schemas.microsoft.com/office/powerpoint/2010/main" val="135698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a:xfrm>
            <a:off x="677334" y="1790719"/>
            <a:ext cx="8596668" cy="3880773"/>
          </a:xfrm>
        </p:spPr>
        <p:txBody>
          <a:bodyPr>
            <a:normAutofit fontScale="92500" lnSpcReduction="20000"/>
          </a:bodyPr>
          <a:lstStyle/>
          <a:p>
            <a:r>
              <a:rPr lang="en-US" dirty="0" smtClean="0"/>
              <a:t>The HSLFL has 4 areas for development. Education, Health, Infrastructure and Livelihoods. </a:t>
            </a:r>
          </a:p>
          <a:p>
            <a:r>
              <a:rPr lang="en-US" dirty="0" smtClean="0"/>
              <a:t>David Lewis, leading on Livelihoods </a:t>
            </a:r>
            <a:r>
              <a:rPr lang="en-US" dirty="0"/>
              <a:t>is proposing projects to support vocational training, provide local employment and create sustainable businesses. Following the success of this year’s Seed Challenge a School Farms </a:t>
            </a:r>
            <a:r>
              <a:rPr lang="en-US" dirty="0" smtClean="0"/>
              <a:t>Project </a:t>
            </a:r>
            <a:r>
              <a:rPr lang="en-US" dirty="0"/>
              <a:t>is currently planned for 2021</a:t>
            </a:r>
            <a:r>
              <a:rPr lang="en-US" dirty="0" smtClean="0"/>
              <a:t>”. </a:t>
            </a:r>
          </a:p>
          <a:p>
            <a:r>
              <a:rPr lang="en-US" dirty="0" smtClean="0"/>
              <a:t>We are now exploring which schools would be interested in following up their success by becoming part of this ‘School Farms Project’.</a:t>
            </a:r>
          </a:p>
          <a:p>
            <a:endParaRPr lang="en-US" dirty="0" smtClean="0"/>
          </a:p>
          <a:p>
            <a:r>
              <a:rPr lang="en-US" dirty="0" smtClean="0"/>
              <a:t>Follow our progress on</a:t>
            </a:r>
          </a:p>
          <a:p>
            <a:r>
              <a:rPr lang="en-US" dirty="0" smtClean="0"/>
              <a:t>website    </a:t>
            </a:r>
            <a:r>
              <a:rPr lang="en-US" dirty="0">
                <a:hlinkClick r:id="rId2"/>
              </a:rPr>
              <a:t>www.hastingshastings.org.uk</a:t>
            </a:r>
            <a:r>
              <a:rPr lang="en-US" dirty="0"/>
              <a:t> </a:t>
            </a:r>
          </a:p>
          <a:p>
            <a:r>
              <a:rPr lang="en-US" dirty="0"/>
              <a:t>Twitter    @</a:t>
            </a:r>
            <a:r>
              <a:rPr lang="en-US" dirty="0" err="1"/>
              <a:t>hastings_link</a:t>
            </a:r>
            <a:endParaRPr lang="en-US" dirty="0"/>
          </a:p>
          <a:p>
            <a:r>
              <a:rPr lang="en-US" dirty="0"/>
              <a:t>Facebook @</a:t>
            </a:r>
            <a:r>
              <a:rPr lang="en-US" dirty="0" err="1"/>
              <a:t>sierraleonefriendshiplink</a:t>
            </a:r>
            <a:endParaRPr lang="en-US" dirty="0"/>
          </a:p>
          <a:p>
            <a:endParaRPr lang="en-US" dirty="0"/>
          </a:p>
        </p:txBody>
      </p:sp>
    </p:spTree>
    <p:extLst>
      <p:ext uri="{BB962C8B-B14F-4D97-AF65-F5344CB8AC3E}">
        <p14:creationId xmlns:p14="http://schemas.microsoft.com/office/powerpoint/2010/main" val="1294841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p:txBody>
          <a:bodyPr>
            <a:normAutofit/>
          </a:bodyPr>
          <a:lstStyle/>
          <a:p>
            <a:r>
              <a:rPr lang="en-US" dirty="0" smtClean="0"/>
              <a:t>The Hastings Sierra Leone Friendship Link (HSLFL</a:t>
            </a:r>
            <a:r>
              <a:rPr lang="en-US" dirty="0"/>
              <a:t>) </a:t>
            </a:r>
            <a:r>
              <a:rPr lang="en-US" dirty="0" smtClean="0"/>
              <a:t>has 13 partnerships between schools in Hastings UK and Hastings Sierra Leone. Supported by British Council grants, annual reciprocal visits are made by teachers, accompanied by other Link volunteers. In February 2020, 23 members of the UK Link visited Sierra Leone, the largest group ever to have travelled, thanks in part to British Council funding.</a:t>
            </a:r>
          </a:p>
          <a:p>
            <a:r>
              <a:rPr lang="en-US" dirty="0" smtClean="0"/>
              <a:t>In January 2020, The Battle Horticultural Society donated a generous £200 towards buying seeds for our friends in Sierra Leone. We took the money to distribute between our schools. In all 21 schools in the area accepted approximately £9 each with the promise that they would let us know how they progressed.</a:t>
            </a:r>
            <a:r>
              <a:rPr lang="en-US" dirty="0"/>
              <a:t> </a:t>
            </a:r>
            <a:endParaRPr lang="en-US" dirty="0" smtClean="0"/>
          </a:p>
          <a:p>
            <a:endParaRPr lang="en-US" dirty="0" smtClean="0"/>
          </a:p>
          <a:p>
            <a:endParaRPr lang="en-US" dirty="0"/>
          </a:p>
        </p:txBody>
      </p:sp>
    </p:spTree>
    <p:extLst>
      <p:ext uri="{BB962C8B-B14F-4D97-AF65-F5344CB8AC3E}">
        <p14:creationId xmlns:p14="http://schemas.microsoft.com/office/powerpoint/2010/main" val="367519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a:t>
            </a:r>
            <a:endParaRPr lang="en-US" dirty="0"/>
          </a:p>
        </p:txBody>
      </p:sp>
      <p:sp>
        <p:nvSpPr>
          <p:cNvPr id="3" name="Content Placeholder 2"/>
          <p:cNvSpPr>
            <a:spLocks noGrp="1"/>
          </p:cNvSpPr>
          <p:nvPr>
            <p:ph idx="1"/>
          </p:nvPr>
        </p:nvSpPr>
        <p:spPr/>
        <p:txBody>
          <a:bodyPr/>
          <a:lstStyle/>
          <a:p>
            <a:r>
              <a:rPr lang="en-US" dirty="0" smtClean="0"/>
              <a:t>Amazing! Nearly all the schools were able to buy seeds and grow crops during the summer, despite the </a:t>
            </a:r>
            <a:r>
              <a:rPr lang="en-US" dirty="0" err="1" smtClean="0"/>
              <a:t>Covid</a:t>
            </a:r>
            <a:r>
              <a:rPr lang="en-US" dirty="0" smtClean="0"/>
              <a:t> lock down and the schools closing.  Teachers used school grounds, their own gardens, some </a:t>
            </a:r>
            <a:r>
              <a:rPr lang="en-US" dirty="0" err="1" smtClean="0"/>
              <a:t>neighbouring</a:t>
            </a:r>
            <a:r>
              <a:rPr lang="en-US" dirty="0" smtClean="0"/>
              <a:t> fields and other available spaces to plant a range of crops. These </a:t>
            </a:r>
            <a:r>
              <a:rPr lang="en-GB" dirty="0"/>
              <a:t>included corn, </a:t>
            </a:r>
            <a:r>
              <a:rPr lang="en-GB" dirty="0" err="1"/>
              <a:t>crain</a:t>
            </a:r>
            <a:r>
              <a:rPr lang="en-GB" dirty="0"/>
              <a:t> </a:t>
            </a:r>
            <a:r>
              <a:rPr lang="en-GB" dirty="0" err="1"/>
              <a:t>crain</a:t>
            </a:r>
            <a:r>
              <a:rPr lang="en-GB" dirty="0"/>
              <a:t>, cassava, groundnuts, tomatoes, okra, potatoes, water melon, green vegetable leaf, ginger and </a:t>
            </a:r>
            <a:r>
              <a:rPr lang="en-GB" dirty="0" smtClean="0"/>
              <a:t>sorrel</a:t>
            </a:r>
            <a:r>
              <a:rPr lang="en-GB" dirty="0"/>
              <a:t>.</a:t>
            </a:r>
            <a:endParaRPr lang="en-US" dirty="0"/>
          </a:p>
          <a:p>
            <a:r>
              <a:rPr lang="en-US" dirty="0" smtClean="0"/>
              <a:t>The harvest was used in several ways. Some schools distributed between families, teachers, children and the local community. Some schools sold some of their crops to buy more seeds for a second harvest. Some bought resources for their classrooms and one school used some of the money to buy stationery and a graduation present for their school leavers.</a:t>
            </a:r>
          </a:p>
        </p:txBody>
      </p:sp>
    </p:spTree>
    <p:extLst>
      <p:ext uri="{BB962C8B-B14F-4D97-AF65-F5344CB8AC3E}">
        <p14:creationId xmlns:p14="http://schemas.microsoft.com/office/powerpoint/2010/main" val="1845953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Standard stationery gifts bought using money from crops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280" y="2078395"/>
            <a:ext cx="3260464" cy="4347286"/>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916" y="1634654"/>
            <a:ext cx="2167847" cy="4825815"/>
          </a:xfrm>
          <a:prstGeom prst="rect">
            <a:avLst/>
          </a:prstGeom>
        </p:spPr>
      </p:pic>
    </p:spTree>
    <p:extLst>
      <p:ext uri="{BB962C8B-B14F-4D97-AF65-F5344CB8AC3E}">
        <p14:creationId xmlns:p14="http://schemas.microsoft.com/office/powerpoint/2010/main" val="554208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Standard response to the project</a:t>
            </a:r>
            <a:endParaRPr lang="en-US" dirty="0"/>
          </a:p>
        </p:txBody>
      </p:sp>
      <p:sp>
        <p:nvSpPr>
          <p:cNvPr id="3" name="Content Placeholder 2"/>
          <p:cNvSpPr>
            <a:spLocks noGrp="1"/>
          </p:cNvSpPr>
          <p:nvPr>
            <p:ph idx="1"/>
          </p:nvPr>
        </p:nvSpPr>
        <p:spPr/>
        <p:txBody>
          <a:bodyPr/>
          <a:lstStyle/>
          <a:p>
            <a:r>
              <a:rPr lang="en-US" dirty="0" smtClean="0"/>
              <a:t>Daniel writes “I would like to thank the sponsors of this challenge. Despite the corona virus is has been so successful. It has encouraged teachers to </a:t>
            </a:r>
            <a:r>
              <a:rPr lang="en-US" dirty="0"/>
              <a:t>appreciate the value of this cultural </a:t>
            </a:r>
            <a:r>
              <a:rPr lang="en-US" dirty="0" smtClean="0"/>
              <a:t>partnership. The proceeds from selling the crops have been used to buy stationery and graduation gifts for the pupils. They were so amazed and happy to receive them. We would like to express our thanks and appreciation to all the </a:t>
            </a:r>
            <a:r>
              <a:rPr lang="en-US" dirty="0" err="1" smtClean="0"/>
              <a:t>organisers</a:t>
            </a:r>
            <a:r>
              <a:rPr lang="en-US" dirty="0" smtClean="0"/>
              <a:t>, and say that we would like more projects like this in the future.”</a:t>
            </a:r>
            <a:endParaRPr lang="en-US" dirty="0"/>
          </a:p>
        </p:txBody>
      </p:sp>
    </p:spTree>
    <p:extLst>
      <p:ext uri="{BB962C8B-B14F-4D97-AF65-F5344CB8AC3E}">
        <p14:creationId xmlns:p14="http://schemas.microsoft.com/office/powerpoint/2010/main" val="460691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Letitia’s garden. She helped </a:t>
            </a:r>
            <a:r>
              <a:rPr lang="en-US" dirty="0" err="1" smtClean="0"/>
              <a:t>organise</a:t>
            </a:r>
            <a:r>
              <a:rPr lang="en-US" dirty="0" smtClean="0"/>
              <a:t> the Seeds Challenge in Sierra Leone.</a:t>
            </a:r>
            <a:endParaRPr lang="en-US" dirty="0"/>
          </a:p>
        </p:txBody>
      </p:sp>
      <p:sp>
        <p:nvSpPr>
          <p:cNvPr id="3" name="Content Placeholder 2"/>
          <p:cNvSpPr>
            <a:spLocks noGrp="1"/>
          </p:cNvSpPr>
          <p:nvPr>
            <p:ph idx="1"/>
          </p:nvPr>
        </p:nvSpPr>
        <p:spPr/>
        <p:txBody>
          <a:bodyPr/>
          <a:lstStyle/>
          <a:p>
            <a:r>
              <a:rPr lang="en-US" dirty="0" smtClean="0"/>
              <a:t>“In my </a:t>
            </a:r>
            <a:r>
              <a:rPr lang="en-US" dirty="0"/>
              <a:t>garden I have </a:t>
            </a:r>
            <a:r>
              <a:rPr lang="en-US" dirty="0" smtClean="0"/>
              <a:t>grown tomatoes</a:t>
            </a:r>
            <a:r>
              <a:rPr lang="en-US" dirty="0"/>
              <a:t>, </a:t>
            </a:r>
            <a:r>
              <a:rPr lang="en-US" dirty="0" smtClean="0"/>
              <a:t>groundnut</a:t>
            </a:r>
            <a:r>
              <a:rPr lang="en-US" dirty="0"/>
              <a:t>, watermelons, okra</a:t>
            </a:r>
            <a:r>
              <a:rPr lang="en-US" dirty="0" smtClean="0"/>
              <a:t>, ginger, sorrel, corn</a:t>
            </a:r>
            <a:r>
              <a:rPr lang="en-US" dirty="0"/>
              <a:t>, potatoes and </a:t>
            </a:r>
            <a:r>
              <a:rPr lang="en-US" dirty="0" smtClean="0"/>
              <a:t>cassava. I shared some corn with the children in my small school that I </a:t>
            </a:r>
            <a:r>
              <a:rPr lang="en-US" dirty="0" err="1" smtClean="0"/>
              <a:t>organised</a:t>
            </a:r>
            <a:r>
              <a:rPr lang="en-US" dirty="0" smtClean="0"/>
              <a:t> at home during lockdown.”</a:t>
            </a:r>
            <a:endParaRPr lang="en-US" dirty="0"/>
          </a:p>
        </p:txBody>
      </p:sp>
      <p:pic>
        <p:nvPicPr>
          <p:cNvPr id="4" name="WhatsApp Video 2020-08-20 at 13.38.4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035462" y="3071974"/>
            <a:ext cx="2082315" cy="378602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478" y="3071974"/>
            <a:ext cx="2839520" cy="378602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3801" y="3071974"/>
            <a:ext cx="2781728" cy="3708970"/>
          </a:xfrm>
          <a:prstGeom prst="rect">
            <a:avLst/>
          </a:prstGeom>
        </p:spPr>
      </p:pic>
    </p:spTree>
    <p:extLst>
      <p:ext uri="{BB962C8B-B14F-4D97-AF65-F5344CB8AC3E}">
        <p14:creationId xmlns:p14="http://schemas.microsoft.com/office/powerpoint/2010/main" val="222448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497488" cy="2421276"/>
          </a:xfrm>
        </p:spPr>
        <p:txBody>
          <a:bodyPr>
            <a:normAutofit/>
          </a:bodyPr>
          <a:lstStyle/>
          <a:p>
            <a:pPr algn="ctr"/>
            <a:r>
              <a:rPr lang="en-US" dirty="0" smtClean="0"/>
              <a:t>Kelly’s Vocational College</a:t>
            </a:r>
            <a:br>
              <a:rPr lang="en-US" dirty="0" smtClean="0"/>
            </a:br>
            <a:r>
              <a:rPr lang="en-US" dirty="0" smtClean="0"/>
              <a:t>Head teacher Christiana Ayo-Speck</a:t>
            </a:r>
            <a:br>
              <a:rPr lang="en-US" dirty="0" smtClean="0"/>
            </a:br>
            <a:r>
              <a:rPr lang="en-US" sz="1800" dirty="0" smtClean="0">
                <a:solidFill>
                  <a:schemeClr val="tx1"/>
                </a:solidFill>
              </a:rPr>
              <a:t>“My students planted these seeds in the school compound before lockdown.”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725" y="4191856"/>
            <a:ext cx="4628416" cy="218959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19" y="2071570"/>
            <a:ext cx="4163102" cy="1969468"/>
          </a:xfrm>
          <a:prstGeom prst="rect">
            <a:avLst/>
          </a:prstGeom>
        </p:spPr>
      </p:pic>
    </p:spTree>
    <p:extLst>
      <p:ext uri="{BB962C8B-B14F-4D97-AF65-F5344CB8AC3E}">
        <p14:creationId xmlns:p14="http://schemas.microsoft.com/office/powerpoint/2010/main" val="140568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Kellys</a:t>
            </a:r>
            <a:r>
              <a:rPr lang="en-US" dirty="0" smtClean="0"/>
              <a:t> response to the project</a:t>
            </a:r>
            <a:endParaRPr lang="en-US" dirty="0"/>
          </a:p>
        </p:txBody>
      </p:sp>
      <p:sp>
        <p:nvSpPr>
          <p:cNvPr id="3" name="Content Placeholder 2"/>
          <p:cNvSpPr>
            <a:spLocks noGrp="1"/>
          </p:cNvSpPr>
          <p:nvPr>
            <p:ph idx="1"/>
          </p:nvPr>
        </p:nvSpPr>
        <p:spPr/>
        <p:txBody>
          <a:bodyPr/>
          <a:lstStyle/>
          <a:p>
            <a:r>
              <a:rPr lang="en-US" dirty="0" smtClean="0"/>
              <a:t>Christiana Ayo-Speck writes “ This project has been very helpful. It has involved the pupils in planting and growing and has given them food to eat.  Bravo to everyone who made it happen!”</a:t>
            </a:r>
          </a:p>
        </p:txBody>
      </p:sp>
    </p:spTree>
    <p:extLst>
      <p:ext uri="{BB962C8B-B14F-4D97-AF65-F5344CB8AC3E}">
        <p14:creationId xmlns:p14="http://schemas.microsoft.com/office/powerpoint/2010/main" val="279401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6714"/>
            <a:ext cx="8596668" cy="1320800"/>
          </a:xfrm>
        </p:spPr>
        <p:txBody>
          <a:bodyPr>
            <a:normAutofit fontScale="90000"/>
          </a:bodyPr>
          <a:lstStyle/>
          <a:p>
            <a:r>
              <a:rPr lang="en-US" dirty="0" err="1" smtClean="0"/>
              <a:t>Rokel</a:t>
            </a:r>
            <a:r>
              <a:rPr lang="en-US" dirty="0" smtClean="0"/>
              <a:t> with head teacher Elizabeth Tucker </a:t>
            </a:r>
            <a:br>
              <a:rPr lang="en-US" dirty="0" smtClean="0"/>
            </a:br>
            <a:r>
              <a:rPr lang="en-US" sz="2000" dirty="0" smtClean="0">
                <a:solidFill>
                  <a:schemeClr val="tx1"/>
                </a:solidFill>
              </a:rPr>
              <a:t>“Students helped to grow and harvest crops with the help of their Rural Science teacher.”</a:t>
            </a:r>
            <a:endParaRPr lang="en-US" sz="2000"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1103" y="1574962"/>
            <a:ext cx="2251077" cy="30014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574962"/>
            <a:ext cx="3257214" cy="43429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735" y="1574962"/>
            <a:ext cx="3189247" cy="4252330"/>
          </a:xfrm>
          <a:prstGeom prst="rect">
            <a:avLst/>
          </a:prstGeom>
        </p:spPr>
      </p:pic>
    </p:spTree>
    <p:extLst>
      <p:ext uri="{BB962C8B-B14F-4D97-AF65-F5344CB8AC3E}">
        <p14:creationId xmlns:p14="http://schemas.microsoft.com/office/powerpoint/2010/main" val="2120751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7248</TotalTime>
  <Words>749</Words>
  <Application>Microsoft Macintosh PowerPoint</Application>
  <PresentationFormat>Widescreen</PresentationFormat>
  <Paragraphs>39</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Trebuchet MS</vt:lpstr>
      <vt:lpstr>Wingdings 3</vt:lpstr>
      <vt:lpstr>Arial</vt:lpstr>
      <vt:lpstr>Facet</vt:lpstr>
      <vt:lpstr>Hastings Sierra Leone Friendship Link Seeds Challenge</vt:lpstr>
      <vt:lpstr>The Challenge</vt:lpstr>
      <vt:lpstr>The Results</vt:lpstr>
      <vt:lpstr>Christ Standard stationery gifts bought using money from crops</vt:lpstr>
      <vt:lpstr>Christ Standard response to the project</vt:lpstr>
      <vt:lpstr>Letitia’s garden. She helped organise the Seeds Challenge in Sierra Leone.</vt:lpstr>
      <vt:lpstr>Kelly’s Vocational College Head teacher Christiana Ayo-Speck “My students planted these seeds in the school compound before lockdown.”</vt:lpstr>
      <vt:lpstr>Kellys response to the project</vt:lpstr>
      <vt:lpstr>Rokel with head teacher Elizabeth Tucker  “Students helped to grow and harvest crops with the help of their Rural Science teacher.”</vt:lpstr>
      <vt:lpstr>St Mulumba with head teacher  Elizabeth Lamin</vt:lpstr>
      <vt:lpstr>Jui Upper “The head teacher of R.E.C Jui Upper Infant School harvesting one of the plants which is call crain crain” writes teacher Serrah Conteh.  </vt:lpstr>
      <vt:lpstr>So … with £200</vt:lpstr>
      <vt:lpstr>What next?</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Hastings Sierra Leone Friendship Link Seeds Challenge</dc:title>
  <dc:creator>Microsoft Office User</dc:creator>
  <cp:lastModifiedBy>Microsoft Office User</cp:lastModifiedBy>
  <cp:revision>34</cp:revision>
  <dcterms:created xsi:type="dcterms:W3CDTF">2020-09-10T08:21:58Z</dcterms:created>
  <dcterms:modified xsi:type="dcterms:W3CDTF">2020-09-15T09:10:22Z</dcterms:modified>
</cp:coreProperties>
</file>